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68"/>
  </p:notesMasterIdLst>
  <p:sldIdLst>
    <p:sldId id="256" r:id="rId3"/>
    <p:sldId id="258" r:id="rId4"/>
    <p:sldId id="259" r:id="rId5"/>
    <p:sldId id="321" r:id="rId6"/>
    <p:sldId id="322" r:id="rId7"/>
    <p:sldId id="260" r:id="rId8"/>
    <p:sldId id="261" r:id="rId9"/>
    <p:sldId id="311" r:id="rId10"/>
    <p:sldId id="309" r:id="rId11"/>
    <p:sldId id="310" r:id="rId12"/>
    <p:sldId id="312" r:id="rId13"/>
    <p:sldId id="313" r:id="rId14"/>
    <p:sldId id="315" r:id="rId15"/>
    <p:sldId id="317" r:id="rId16"/>
    <p:sldId id="318" r:id="rId17"/>
    <p:sldId id="316" r:id="rId18"/>
    <p:sldId id="319" r:id="rId19"/>
    <p:sldId id="320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</p:sldIdLst>
  <p:sldSz cx="9144000" cy="5143500" type="screen16x9"/>
  <p:notesSz cx="6858000" cy="9144000"/>
  <p:embeddedFontLst>
    <p:embeddedFont>
      <p:font typeface="Amatic SC" pitchFamily="2" charset="-79"/>
      <p:regular r:id="rId69"/>
      <p:bold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helsea Market" panose="02000000000000000000" pitchFamily="2" charset="0"/>
      <p:regular r:id="rId75"/>
    </p:embeddedFont>
    <p:embeddedFont>
      <p:font typeface="Fira Sans Extra Condensed Medium" panose="020B0603050000020004" pitchFamily="34" charset="0"/>
      <p:regular r:id="rId76"/>
      <p:bold r:id="rId77"/>
      <p:italic r:id="rId78"/>
      <p:boldItalic r:id="rId79"/>
    </p:embeddedFont>
    <p:embeddedFont>
      <p:font typeface="Mali" pitchFamily="2" charset="-34"/>
      <p:regular r:id="rId80"/>
      <p:bold r:id="rId81"/>
      <p:italic r:id="rId82"/>
      <p:boldItalic r:id="rId83"/>
    </p:embeddedFont>
    <p:embeddedFont>
      <p:font typeface="Mali Medium" pitchFamily="2" charset="-34"/>
      <p:regular r:id="rId84"/>
      <p:bold r:id="rId85"/>
      <p:italic r:id="rId86"/>
      <p:boldItalic r:id="rId87"/>
    </p:embeddedFont>
    <p:embeddedFont>
      <p:font typeface="Mali SemiBold" pitchFamily="2" charset="-34"/>
      <p:regular r:id="rId88"/>
      <p:bold r:id="rId89"/>
      <p:italic r:id="rId90"/>
      <p:boldItalic r:id="rId91"/>
    </p:embeddedFont>
    <p:embeddedFont>
      <p:font typeface="Nunito" pitchFamily="2" charset="77"/>
      <p:regular r:id="rId92"/>
      <p:bold r:id="rId93"/>
      <p:italic r:id="rId94"/>
      <p:boldItalic r:id="rId95"/>
    </p:embeddedFont>
    <p:embeddedFont>
      <p:font typeface="Nunito Light" pitchFamily="2" charset="77"/>
      <p:regular r:id="rId96"/>
      <p:italic r:id="rId97"/>
    </p:embeddedFont>
    <p:embeddedFont>
      <p:font typeface="Paytone One" pitchFamily="2" charset="77"/>
      <p:regular r:id="rId98"/>
    </p:embeddedFont>
    <p:embeddedFont>
      <p:font typeface="Poppins Medium" panose="020B0604020202020204" pitchFamily="34" charset="0"/>
      <p:regular r:id="rId99"/>
      <p:bold r:id="rId100"/>
      <p:italic r:id="rId101"/>
      <p:boldItalic r:id="rId102"/>
    </p:embeddedFont>
    <p:embeddedFont>
      <p:font typeface="Proxima Nova" panose="02000506030000020004" pitchFamily="2" charset="0"/>
      <p:regular r:id="rId103"/>
      <p:bold r:id="rId104"/>
      <p:italic r:id="rId105"/>
      <p:boldItalic r:id="rId106"/>
    </p:embeddedFont>
    <p:embeddedFont>
      <p:font typeface="Proxima Nova Semibold" panose="02000506030000020004" pitchFamily="2" charset="0"/>
      <p:regular r:id="rId107"/>
      <p:bold r:id="rId108"/>
      <p:italic r:id="rId109"/>
      <p:boldItalic r:id="rId110"/>
    </p:embeddedFont>
    <p:embeddedFont>
      <p:font typeface="Raleway SemiBold" panose="020F0502020204030204" pitchFamily="34" charset="0"/>
      <p:regular r:id="rId111"/>
      <p:bold r:id="rId112"/>
      <p:italic r:id="rId113"/>
      <p:boldItalic r:id="rId114"/>
    </p:embeddedFont>
    <p:embeddedFont>
      <p:font typeface="Roboto" panose="02000000000000000000" pitchFamily="2" charset="0"/>
      <p:regular r:id="rId115"/>
      <p:bold r:id="rId116"/>
      <p:italic r:id="rId117"/>
      <p:boldItalic r:id="rId118"/>
    </p:embeddedFont>
    <p:embeddedFont>
      <p:font typeface="Roboto Condensed Light" panose="020F0302020204030204" pitchFamily="34" charset="0"/>
      <p:regular r:id="rId119"/>
      <p:italic r:id="rId120"/>
    </p:embeddedFont>
    <p:embeddedFont>
      <p:font typeface="Roboto Medium" panose="020F0502020204030204" pitchFamily="34" charset="0"/>
      <p:regular r:id="rId121"/>
      <p:bold r:id="rId122"/>
      <p:italic r:id="rId123"/>
      <p:boldItalic r:id="rId1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9">
          <p15:clr>
            <a:srgbClr val="0000FF"/>
          </p15:clr>
        </p15:guide>
        <p15:guide id="2" orient="horz" pos="1607">
          <p15:clr>
            <a:srgbClr val="0000FF"/>
          </p15:clr>
        </p15:guide>
        <p15:guide id="3" orient="horz" pos="1309">
          <p15:clr>
            <a:srgbClr val="9AA0A6"/>
          </p15:clr>
        </p15:guide>
        <p15:guide id="4" orient="horz" pos="1965">
          <p15:clr>
            <a:srgbClr val="9AA0A6"/>
          </p15:clr>
        </p15:guide>
        <p15:guide id="5" orient="horz" pos="2310">
          <p15:clr>
            <a:srgbClr val="9AA0A6"/>
          </p15:clr>
        </p15:guide>
        <p15:guide id="6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BA464E-C71E-4583-9A26-486C7F11F249}">
  <a:tblStyle styleId="{E0BA464E-C71E-4583-9A26-486C7F11F2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38" d="100"/>
          <a:sy n="138" d="100"/>
        </p:scale>
        <p:origin x="904" y="320"/>
      </p:cViewPr>
      <p:guideLst>
        <p:guide orient="horz" pos="559"/>
        <p:guide orient="horz" pos="1607"/>
        <p:guide orient="horz" pos="1309"/>
        <p:guide orient="horz" pos="1965"/>
        <p:guide orient="horz" pos="231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49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12" Type="http://schemas.openxmlformats.org/officeDocument/2006/relationships/font" Target="fonts/font44.fntdata"/><Relationship Id="rId16" Type="http://schemas.openxmlformats.org/officeDocument/2006/relationships/slide" Target="slides/slide14.xml"/><Relationship Id="rId107" Type="http://schemas.openxmlformats.org/officeDocument/2006/relationships/font" Target="fonts/font39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102" Type="http://schemas.openxmlformats.org/officeDocument/2006/relationships/font" Target="fonts/font34.fntdata"/><Relationship Id="rId123" Type="http://schemas.openxmlformats.org/officeDocument/2006/relationships/font" Target="fonts/font55.fntdata"/><Relationship Id="rId128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font" Target="fonts/font22.fntdata"/><Relationship Id="rId95" Type="http://schemas.openxmlformats.org/officeDocument/2006/relationships/font" Target="fonts/font27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113" Type="http://schemas.openxmlformats.org/officeDocument/2006/relationships/font" Target="fonts/font45.fntdata"/><Relationship Id="rId118" Type="http://schemas.openxmlformats.org/officeDocument/2006/relationships/font" Target="fonts/font50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35.fntdata"/><Relationship Id="rId108" Type="http://schemas.openxmlformats.org/officeDocument/2006/relationships/font" Target="fonts/font40.fntdata"/><Relationship Id="rId124" Type="http://schemas.openxmlformats.org/officeDocument/2006/relationships/font" Target="fonts/font56.fntdata"/><Relationship Id="rId54" Type="http://schemas.openxmlformats.org/officeDocument/2006/relationships/slide" Target="slides/slide52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91" Type="http://schemas.openxmlformats.org/officeDocument/2006/relationships/font" Target="fonts/font23.fntdata"/><Relationship Id="rId96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46.fntdata"/><Relationship Id="rId119" Type="http://schemas.openxmlformats.org/officeDocument/2006/relationships/font" Target="fonts/font51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41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8.fntdata"/><Relationship Id="rId97" Type="http://schemas.openxmlformats.org/officeDocument/2006/relationships/font" Target="fonts/font29.fntdata"/><Relationship Id="rId104" Type="http://schemas.openxmlformats.org/officeDocument/2006/relationships/font" Target="fonts/font36.fntdata"/><Relationship Id="rId120" Type="http://schemas.openxmlformats.org/officeDocument/2006/relationships/font" Target="fonts/font52.fntdata"/><Relationship Id="rId125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92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9.fntdata"/><Relationship Id="rId110" Type="http://schemas.openxmlformats.org/officeDocument/2006/relationships/font" Target="fonts/font42.fntdata"/><Relationship Id="rId115" Type="http://schemas.openxmlformats.org/officeDocument/2006/relationships/font" Target="fonts/font47.fntdata"/><Relationship Id="rId61" Type="http://schemas.openxmlformats.org/officeDocument/2006/relationships/slide" Target="slides/slide59.xml"/><Relationship Id="rId82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9.fntdata"/><Relationship Id="rId100" Type="http://schemas.openxmlformats.org/officeDocument/2006/relationships/font" Target="fonts/font32.fntdata"/><Relationship Id="rId105" Type="http://schemas.openxmlformats.org/officeDocument/2006/relationships/font" Target="fonts/font37.fntdata"/><Relationship Id="rId12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Relationship Id="rId93" Type="http://schemas.openxmlformats.org/officeDocument/2006/relationships/font" Target="fonts/font25.fntdata"/><Relationship Id="rId98" Type="http://schemas.openxmlformats.org/officeDocument/2006/relationships/font" Target="fonts/font30.fntdata"/><Relationship Id="rId121" Type="http://schemas.openxmlformats.org/officeDocument/2006/relationships/font" Target="fonts/font5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4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111" Type="http://schemas.openxmlformats.org/officeDocument/2006/relationships/font" Target="fonts/font4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38.fntdata"/><Relationship Id="rId12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94" Type="http://schemas.openxmlformats.org/officeDocument/2006/relationships/font" Target="fonts/font26.fntdata"/><Relationship Id="rId99" Type="http://schemas.openxmlformats.org/officeDocument/2006/relationships/font" Target="fonts/font31.fntdata"/><Relationship Id="rId101" Type="http://schemas.openxmlformats.org/officeDocument/2006/relationships/font" Target="fonts/font33.fntdata"/><Relationship Id="rId122" Type="http://schemas.openxmlformats.org/officeDocument/2006/relationships/font" Target="fonts/font54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7040f09d0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7040f09d0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077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6320de4b7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6320de4b7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640c982ce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640c982ce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640c982cef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640c982cef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57949137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657949137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320de4b7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320de4b7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72c827f12c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72c827f12c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2a146dac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2a146dac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6320de4b7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6320de4b7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831def491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831def491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43b6a2986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43b6a2986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320de4b7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320de4b7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72a146dac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72a146dac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707c3e161e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707c3e161e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6320de4b7d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6320de4b7d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6320de4b7d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6320de4b7d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640c982cef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640c982cef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320de4b7d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320de4b7d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6320de4b7d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6320de4b7d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6320de4b7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6320de4b7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During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 (1 April 2020 – 1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October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2020), an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31.1% of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managed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colonies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the United States (Fig. 1).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slightly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lower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− 0.9 pp −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year’s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(32.1%),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8.6 pp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reported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beekeepers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since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2010 (22.8%),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first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monitored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103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63da1a4385_0_16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63da1a4385_0_16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712b721133_1_7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712b721133_1_7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712b721133_1_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712b721133_1_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712b721133_1_7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712b721133_1_7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712b721133_1_8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712b721133_1_8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g712b721133_1_10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6" name="Google Shape;5286;g712b721133_1_10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4" name="Google Shape;5704;g712b721133_1_1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5" name="Google Shape;5705;g712b721133_1_1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4" name="Google Shape;5874;g712b721133_1_1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5" name="Google Shape;5875;g712b721133_1_1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9" name="Google Shape;6279;g712b721133_1_1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0" name="Google Shape;6280;g712b721133_1_1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During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 (1 April 2020 – 1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October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2020), an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31.1% of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managed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colonies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the United States (Fig. 1).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slightly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lower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− 0.9 pp −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year’s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(32.1%),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8.6 pp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reported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beekeepers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since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2010 (22.8%),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first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monitored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357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g712b721133_1_1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0" name="Google Shape;6660;g712b721133_1_12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" name="Google Shape;7073;g712b721133_1_12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4" name="Google Shape;7074;g712b721133_1_12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" name="Google Shape;7434;g712b721133_1_13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5" name="Google Shape;7435;g712b721133_1_13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4" name="Google Shape;7944;g712b721133_1_13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5" name="Google Shape;7945;g712b721133_1_13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4" name="Google Shape;8564;g712b721133_1_1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5" name="Google Shape;8565;g712b721133_1_1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8" name="Google Shape;9158;g712b721133_1_14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9" name="Google Shape;9159;g712b721133_1_14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9" name="Google Shape;9479;g712b721133_1_1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0" name="Google Shape;9480;g712b721133_1_1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4" name="Google Shape;9784;g712b721133_1_15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5" name="Google Shape;9785;g712b721133_1_15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During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 (1 April 2020 – 1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October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2020), an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31.1% of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managed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colonies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the United States (Fig. 1).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slightly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lower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− 0.9 pp −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year’s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(32.1%),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8.6 pp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reported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beekeepers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since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2010 (22.8%),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first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monitored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06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3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0" name="Google Shape;10;p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38" name="Google Shape;38;p2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>
            <a:spLocks noGrp="1"/>
          </p:cNvSpPr>
          <p:nvPr>
            <p:ph type="title" hasCustomPrompt="1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12"/>
          <p:cNvSpPr txBox="1">
            <a:spLocks noGrp="1"/>
          </p:cNvSpPr>
          <p:nvPr>
            <p:ph type="subTitle" idx="1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47" name="Google Shape;247;p12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248" name="Google Shape;248;p1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2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271" name="Google Shape;271;p12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97" name="Google Shape;297;p13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298" name="Google Shape;298;p13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4" extrusionOk="0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4" extrusionOk="0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3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44" h="35674" extrusionOk="0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3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" name="Google Shape;313;p13"/>
            <p:cNvSpPr/>
            <p:nvPr/>
          </p:nvSpPr>
          <p:spPr>
            <a:xfrm>
              <a:off x="3340313" y="45604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4188325" y="45604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17" name="Google Shape;317;p14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318" name="Google Shape;318;p1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4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322" name="Google Shape;322;p14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9292900" y="-249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>
            <a:spLocks noGrp="1"/>
          </p:cNvSpPr>
          <p:nvPr>
            <p:ph type="title" hasCustomPrompt="1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15"/>
          <p:cNvSpPr txBox="1">
            <a:spLocks noGrp="1"/>
          </p:cNvSpPr>
          <p:nvPr>
            <p:ph type="subTitle" idx="1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2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subTitle" idx="3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4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5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6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title" idx="7" hasCustomPrompt="1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15"/>
          <p:cNvSpPr txBox="1">
            <a:spLocks noGrp="1"/>
          </p:cNvSpPr>
          <p:nvPr>
            <p:ph type="title" idx="8" hasCustomPrompt="1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idx="9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38" name="Google Shape;338;p15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339" name="Google Shape;339;p1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15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345" name="Google Shape;345;p1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15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351" name="Google Shape;351;p15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 txBox="1">
            <a:spLocks noGrp="1"/>
          </p:cNvSpPr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7" name="Google Shape;357;p16"/>
          <p:cNvSpPr txBox="1">
            <a:spLocks noGrp="1"/>
          </p:cNvSpPr>
          <p:nvPr>
            <p:ph type="subTitle" idx="1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8" name="Google Shape;358;p16"/>
          <p:cNvSpPr txBox="1">
            <a:spLocks noGrp="1"/>
          </p:cNvSpPr>
          <p:nvPr>
            <p:ph type="ctrTitle" idx="2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9" name="Google Shape;359;p16"/>
          <p:cNvSpPr txBox="1">
            <a:spLocks noGrp="1"/>
          </p:cNvSpPr>
          <p:nvPr>
            <p:ph type="subTitle" idx="3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0" name="Google Shape;360;p16"/>
          <p:cNvSpPr txBox="1">
            <a:spLocks noGrp="1"/>
          </p:cNvSpPr>
          <p:nvPr>
            <p:ph type="ctrTitle" idx="4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1" name="Google Shape;361;p16"/>
          <p:cNvSpPr txBox="1">
            <a:spLocks noGrp="1"/>
          </p:cNvSpPr>
          <p:nvPr>
            <p:ph type="subTitle" idx="5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2" name="Google Shape;362;p16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63" name="Google Shape;363;p16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364" name="Google Shape;364;p16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6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369" name="Google Shape;369;p1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7607200" y="-2150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>
            <a:spLocks noGrp="1"/>
          </p:cNvSpPr>
          <p:nvPr>
            <p:ph type="subTitle" idx="1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73" name="Google Shape;373;p17"/>
          <p:cNvSpPr txBox="1">
            <a:spLocks noGrp="1"/>
          </p:cNvSpPr>
          <p:nvPr>
            <p:ph type="subTitle" idx="2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74" name="Google Shape;374;p17"/>
          <p:cNvSpPr txBox="1">
            <a:spLocks noGrp="1"/>
          </p:cNvSpPr>
          <p:nvPr>
            <p:ph type="subTitle" idx="3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5" name="Google Shape;375;p17"/>
          <p:cNvSpPr txBox="1">
            <a:spLocks noGrp="1"/>
          </p:cNvSpPr>
          <p:nvPr>
            <p:ph type="subTitle" idx="4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6" name="Google Shape;376;p17"/>
          <p:cNvSpPr txBox="1">
            <a:spLocks noGrp="1"/>
          </p:cNvSpPr>
          <p:nvPr>
            <p:ph type="subTitle" idx="5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77" name="Google Shape;377;p17"/>
          <p:cNvSpPr txBox="1">
            <a:spLocks noGrp="1"/>
          </p:cNvSpPr>
          <p:nvPr>
            <p:ph type="subTitle" idx="6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79" name="Google Shape;379;p17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380" name="Google Shape;380;p17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4878813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7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388" name="Google Shape;388;p17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>
            <a:spLocks noGrp="1"/>
          </p:cNvSpPr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7" name="Google Shape;397;p18"/>
          <p:cNvSpPr txBox="1">
            <a:spLocks noGrp="1"/>
          </p:cNvSpPr>
          <p:nvPr>
            <p:ph type="subTitle" idx="1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98" name="Google Shape;398;p18"/>
          <p:cNvSpPr txBox="1">
            <a:spLocks noGrp="1"/>
          </p:cNvSpPr>
          <p:nvPr>
            <p:ph type="ctrTitle" idx="2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9" name="Google Shape;399;p18"/>
          <p:cNvSpPr txBox="1">
            <a:spLocks noGrp="1"/>
          </p:cNvSpPr>
          <p:nvPr>
            <p:ph type="subTitle" idx="3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ctrTitle" idx="4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5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ctrTitle" idx="6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subTitle" idx="7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title" idx="8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405" name="Google Shape;405;p18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406" name="Google Shape;406;p18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413" name="Google Shape;413;p1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>
            <a:spLocks noGrp="1"/>
          </p:cNvSpPr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1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ctrTitle" idx="2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subTitle" idx="3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4" name="Google Shape;424;p19"/>
          <p:cNvSpPr txBox="1">
            <a:spLocks noGrp="1"/>
          </p:cNvSpPr>
          <p:nvPr>
            <p:ph type="ctrTitle" idx="4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19"/>
          <p:cNvSpPr txBox="1">
            <a:spLocks noGrp="1"/>
          </p:cNvSpPr>
          <p:nvPr>
            <p:ph type="subTitle" idx="5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6" name="Google Shape;426;p19"/>
          <p:cNvSpPr txBox="1">
            <a:spLocks noGrp="1"/>
          </p:cNvSpPr>
          <p:nvPr>
            <p:ph type="ctrTitle" idx="6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19"/>
          <p:cNvSpPr txBox="1">
            <a:spLocks noGrp="1"/>
          </p:cNvSpPr>
          <p:nvPr>
            <p:ph type="subTitle" idx="7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ctrTitle" idx="8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9" name="Google Shape;429;p19"/>
          <p:cNvSpPr txBox="1">
            <a:spLocks noGrp="1"/>
          </p:cNvSpPr>
          <p:nvPr>
            <p:ph type="subTitle" idx="9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ctrTitle" idx="13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subTitle" idx="14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2" name="Google Shape;432;p19"/>
          <p:cNvSpPr txBox="1">
            <a:spLocks noGrp="1"/>
          </p:cNvSpPr>
          <p:nvPr>
            <p:ph type="title" idx="15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433" name="Google Shape;433;p19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434" name="Google Shape;434;p19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19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441" name="Google Shape;441;p19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4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"/>
          <p:cNvSpPr txBox="1">
            <a:spLocks noGrp="1"/>
          </p:cNvSpPr>
          <p:nvPr>
            <p:ph type="title" hasCustomPrompt="1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6" name="Google Shape;446;p20"/>
          <p:cNvSpPr txBox="1">
            <a:spLocks noGrp="1"/>
          </p:cNvSpPr>
          <p:nvPr>
            <p:ph type="title" idx="2" hasCustomPrompt="1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7" name="Google Shape;447;p20"/>
          <p:cNvSpPr txBox="1">
            <a:spLocks noGrp="1"/>
          </p:cNvSpPr>
          <p:nvPr>
            <p:ph type="subTitle" idx="3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8" name="Google Shape;448;p20"/>
          <p:cNvSpPr txBox="1">
            <a:spLocks noGrp="1"/>
          </p:cNvSpPr>
          <p:nvPr>
            <p:ph type="title" idx="4" hasCustomPrompt="1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9" name="Google Shape;449;p20"/>
          <p:cNvSpPr txBox="1">
            <a:spLocks noGrp="1"/>
          </p:cNvSpPr>
          <p:nvPr>
            <p:ph type="subTitle" idx="5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450" name="Google Shape;450;p20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451" name="Google Shape;451;p20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0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459" name="Google Shape;459;p20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465" name="Google Shape;465;p2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0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470" name="Google Shape;470;p20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"/>
          <p:cNvSpPr txBox="1">
            <a:spLocks noGrp="1"/>
          </p:cNvSpPr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9" name="Google Shape;479;p21"/>
          <p:cNvSpPr txBox="1">
            <a:spLocks noGrp="1"/>
          </p:cNvSpPr>
          <p:nvPr>
            <p:ph type="subTitle" idx="1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0" name="Google Shape;480;p21"/>
          <p:cNvSpPr/>
          <p:nvPr/>
        </p:nvSpPr>
        <p:spPr>
          <a:xfrm flipH="1">
            <a:off x="756800" y="-4861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1"/>
          <p:cNvSpPr/>
          <p:nvPr/>
        </p:nvSpPr>
        <p:spPr>
          <a:xfrm flipH="1">
            <a:off x="-105525" y="1911063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21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483" name="Google Shape;483;p2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1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501" name="Google Shape;501;p2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1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508" name="Google Shape;508;p2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21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513" name="Google Shape;513;p2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73" name="Google Shape;73;p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91" name="Google Shape;91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101" name="Google Shape;101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22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518" name="Google Shape;518;p2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2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537" name="Google Shape;537;p2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22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560" name="Google Shape;560;p2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579" name="Google Shape;579;p2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22"/>
          <p:cNvSpPr txBox="1">
            <a:spLocks noGrp="1"/>
          </p:cNvSpPr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subTitle" idx="1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23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598" name="Google Shape;598;p23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23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625" name="Google Shape;625;p23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3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652" name="Google Shape;652;p2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3"/>
          <p:cNvSpPr txBox="1">
            <a:spLocks noGrp="1"/>
          </p:cNvSpPr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55" name="Google Shape;655;p23"/>
          <p:cNvSpPr txBox="1">
            <a:spLocks noGrp="1"/>
          </p:cNvSpPr>
          <p:nvPr>
            <p:ph type="subTitle" idx="1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0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4"/>
          <p:cNvSpPr txBox="1">
            <a:spLocks noGrp="1"/>
          </p:cNvSpPr>
          <p:nvPr>
            <p:ph type="subTitle" idx="1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59" name="Google Shape;659;p24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660" name="Google Shape;660;p2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4878813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4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668" name="Google Shape;668;p2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0_1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5"/>
          <p:cNvSpPr txBox="1">
            <a:spLocks noGrp="1"/>
          </p:cNvSpPr>
          <p:nvPr>
            <p:ph type="subTitle" idx="1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25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79" name="Google Shape;679;p25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680" name="Google Shape;680;p25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685" name="Google Shape;685;p25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"/>
          <p:cNvSpPr txBox="1">
            <a:spLocks noGrp="1"/>
          </p:cNvSpPr>
          <p:nvPr>
            <p:ph type="body" idx="1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94" name="Google Shape;694;p2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95" name="Google Shape;695;p26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696" name="Google Shape;696;p2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9292900" y="-249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26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702" name="Google Shape;702;p26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5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7"/>
          <p:cNvSpPr txBox="1">
            <a:spLocks noGrp="1"/>
          </p:cNvSpPr>
          <p:nvPr>
            <p:ph type="body" idx="1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7" name="Google Shape;707;p2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708" name="Google Shape;708;p27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709" name="Google Shape;709;p27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7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716" name="Google Shape;716;p27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 txBox="1">
            <a:spLocks noGrp="1"/>
          </p:cNvSpPr>
          <p:nvPr>
            <p:ph type="subTitle" idx="1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2" name="Google Shape;722;p28"/>
          <p:cNvSpPr txBox="1">
            <a:spLocks noGrp="1"/>
          </p:cNvSpPr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-682275" y="3846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160300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8"/>
          <p:cNvSpPr/>
          <p:nvPr/>
        </p:nvSpPr>
        <p:spPr>
          <a:xfrm>
            <a:off x="1002850" y="3842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8"/>
          <p:cNvSpPr/>
          <p:nvPr/>
        </p:nvSpPr>
        <p:spPr>
          <a:xfrm>
            <a:off x="-246950" y="45758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8"/>
          <p:cNvSpPr/>
          <p:nvPr/>
        </p:nvSpPr>
        <p:spPr>
          <a:xfrm>
            <a:off x="596175" y="4574150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8"/>
          <p:cNvSpPr/>
          <p:nvPr/>
        </p:nvSpPr>
        <p:spPr>
          <a:xfrm>
            <a:off x="-710850" y="2360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8"/>
          <p:cNvSpPr/>
          <p:nvPr/>
        </p:nvSpPr>
        <p:spPr>
          <a:xfrm>
            <a:off x="131725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8"/>
          <p:cNvSpPr/>
          <p:nvPr/>
        </p:nvSpPr>
        <p:spPr>
          <a:xfrm>
            <a:off x="974275" y="2356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8"/>
          <p:cNvSpPr/>
          <p:nvPr/>
        </p:nvSpPr>
        <p:spPr>
          <a:xfrm>
            <a:off x="-1118100" y="309170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8"/>
          <p:cNvSpPr/>
          <p:nvPr/>
        </p:nvSpPr>
        <p:spPr>
          <a:xfrm>
            <a:off x="-275525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8"/>
          <p:cNvSpPr/>
          <p:nvPr/>
        </p:nvSpPr>
        <p:spPr>
          <a:xfrm>
            <a:off x="-710850" y="883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8"/>
          <p:cNvSpPr/>
          <p:nvPr/>
        </p:nvSpPr>
        <p:spPr>
          <a:xfrm>
            <a:off x="131725" y="88215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8"/>
          <p:cNvSpPr/>
          <p:nvPr/>
        </p:nvSpPr>
        <p:spPr>
          <a:xfrm>
            <a:off x="974275" y="879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8"/>
          <p:cNvSpPr/>
          <p:nvPr/>
        </p:nvSpPr>
        <p:spPr>
          <a:xfrm>
            <a:off x="-1118100" y="161532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8"/>
          <p:cNvSpPr/>
          <p:nvPr/>
        </p:nvSpPr>
        <p:spPr>
          <a:xfrm>
            <a:off x="567600" y="1611875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8"/>
          <p:cNvSpPr/>
          <p:nvPr/>
        </p:nvSpPr>
        <p:spPr>
          <a:xfrm>
            <a:off x="-710850" y="-5719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8"/>
          <p:cNvSpPr/>
          <p:nvPr/>
        </p:nvSpPr>
        <p:spPr>
          <a:xfrm>
            <a:off x="131725" y="-57370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8"/>
          <p:cNvSpPr/>
          <p:nvPr/>
        </p:nvSpPr>
        <p:spPr>
          <a:xfrm>
            <a:off x="-1118100" y="1594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-275525" y="1577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1884325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"/>
          <p:cNvSpPr/>
          <p:nvPr/>
        </p:nvSpPr>
        <p:spPr>
          <a:xfrm>
            <a:off x="1855750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8"/>
          <p:cNvSpPr/>
          <p:nvPr/>
        </p:nvSpPr>
        <p:spPr>
          <a:xfrm>
            <a:off x="1410400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28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746" name="Google Shape;746;p28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28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">
  <p:cSld name="SECTION_HEADER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9"/>
          <p:cNvSpPr txBox="1">
            <a:spLocks noGrp="1"/>
          </p:cNvSpPr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1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772" name="Google Shape;772;p29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773" name="Google Shape;773;p29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29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779" name="Google Shape;779;p29"/>
            <p:cNvSpPr/>
            <p:nvPr/>
          </p:nvSpPr>
          <p:spPr>
            <a:xfrm>
              <a:off x="-87687" y="-556920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695486" y="-558523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478659" y="-560127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2262344" y="-561730"/>
              <a:ext cx="728891" cy="828440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-466226" y="122940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16947" y="121360"/>
              <a:ext cx="728891" cy="828951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713588" y="798570"/>
              <a:ext cx="728891" cy="828440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1100655" y="119756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9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788" name="Google Shape;788;p29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29"/>
          <p:cNvGrpSpPr/>
          <p:nvPr/>
        </p:nvGrpSpPr>
        <p:grpSpPr>
          <a:xfrm>
            <a:off x="1650438" y="4827681"/>
            <a:ext cx="1512041" cy="830578"/>
            <a:chOff x="3450663" y="112831"/>
            <a:chExt cx="1512041" cy="830578"/>
          </a:xfrm>
        </p:grpSpPr>
        <p:sp>
          <p:nvSpPr>
            <p:cNvPr id="793" name="Google Shape;793;p29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0"/>
          <p:cNvSpPr/>
          <p:nvPr/>
        </p:nvSpPr>
        <p:spPr>
          <a:xfrm>
            <a:off x="-682275" y="3846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0"/>
          <p:cNvSpPr/>
          <p:nvPr/>
        </p:nvSpPr>
        <p:spPr>
          <a:xfrm>
            <a:off x="160300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0"/>
          <p:cNvSpPr/>
          <p:nvPr/>
        </p:nvSpPr>
        <p:spPr>
          <a:xfrm>
            <a:off x="1002850" y="3842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0"/>
          <p:cNvSpPr/>
          <p:nvPr/>
        </p:nvSpPr>
        <p:spPr>
          <a:xfrm>
            <a:off x="-246950" y="45758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596175" y="4574150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-710850" y="2360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131725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974275" y="2356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0"/>
          <p:cNvSpPr/>
          <p:nvPr/>
        </p:nvSpPr>
        <p:spPr>
          <a:xfrm>
            <a:off x="-275525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0"/>
          <p:cNvSpPr/>
          <p:nvPr/>
        </p:nvSpPr>
        <p:spPr>
          <a:xfrm>
            <a:off x="-710850" y="883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/>
          <p:nvPr/>
        </p:nvSpPr>
        <p:spPr>
          <a:xfrm>
            <a:off x="131725" y="88215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0"/>
          <p:cNvSpPr/>
          <p:nvPr/>
        </p:nvSpPr>
        <p:spPr>
          <a:xfrm>
            <a:off x="974275" y="879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0"/>
          <p:cNvSpPr/>
          <p:nvPr/>
        </p:nvSpPr>
        <p:spPr>
          <a:xfrm>
            <a:off x="567600" y="1611875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0"/>
          <p:cNvSpPr/>
          <p:nvPr/>
        </p:nvSpPr>
        <p:spPr>
          <a:xfrm>
            <a:off x="-710850" y="-5719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0"/>
          <p:cNvSpPr/>
          <p:nvPr/>
        </p:nvSpPr>
        <p:spPr>
          <a:xfrm>
            <a:off x="131725" y="-57370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0"/>
          <p:cNvSpPr/>
          <p:nvPr/>
        </p:nvSpPr>
        <p:spPr>
          <a:xfrm>
            <a:off x="-275525" y="1577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0"/>
          <p:cNvSpPr/>
          <p:nvPr/>
        </p:nvSpPr>
        <p:spPr>
          <a:xfrm>
            <a:off x="1884325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0"/>
          <p:cNvSpPr/>
          <p:nvPr/>
        </p:nvSpPr>
        <p:spPr>
          <a:xfrm>
            <a:off x="1855750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0"/>
          <p:cNvSpPr/>
          <p:nvPr/>
        </p:nvSpPr>
        <p:spPr>
          <a:xfrm>
            <a:off x="1410400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30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816" name="Google Shape;816;p30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31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840" name="Google Shape;840;p3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1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868" name="Google Shape;868;p31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107" name="Google Shape;107;p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13" name="Google Shape;113;p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2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32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899" name="Google Shape;899;p32"/>
            <p:cNvSpPr/>
            <p:nvPr/>
          </p:nvSpPr>
          <p:spPr>
            <a:xfrm>
              <a:off x="-372900" y="-692562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53250" y="35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469650" y="-694287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312225" y="-696587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738950" y="31988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155350" y="-698287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2581500" y="2971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-354000" y="76688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2725" y="1495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331700" y="763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-372900" y="224201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312225" y="223798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1738950" y="2966563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2155350" y="2236288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2581500" y="2964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_3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33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925" name="Google Shape;925;p3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33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944" name="Google Shape;944;p3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967" name="Google Shape;967;p3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33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986" name="Google Shape;986;p3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ctrTitle" idx="2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4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127" name="Google Shape;127;p5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128" name="Google Shape;128;p5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5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135" name="Google Shape;135;p5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141" name="Google Shape;141;p5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147" name="Google Shape;147;p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014450" y="-7529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7607200" y="-2150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6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154" name="Google Shape;154;p6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8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173" name="Google Shape;173;p8"/>
            <p:cNvSpPr/>
            <p:nvPr/>
          </p:nvSpPr>
          <p:spPr>
            <a:xfrm>
              <a:off x="-372900" y="-692562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3250" y="35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69650" y="-694287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1312225" y="-696587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1738950" y="31988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155350" y="-698287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581500" y="2971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-354000" y="76688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72725" y="1495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331700" y="763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372900" y="224201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312225" y="223798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738950" y="2966563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155350" y="2236288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581500" y="2964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198" name="Google Shape;198;p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8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204" name="Google Shape;204;p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body" idx="2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1" name="Google Shape;211;p9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212" name="Google Shape;212;p9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9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217" name="Google Shape;217;p9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5" name="Google Shape;225;p10"/>
          <p:cNvSpPr txBox="1">
            <a:spLocks noGrp="1"/>
          </p:cNvSpPr>
          <p:nvPr>
            <p:ph type="subTitle" idx="1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26" name="Google Shape;226;p10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227" name="Google Shape;227;p10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>
            <a:spLocks noGrp="1"/>
          </p:cNvSpPr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1" name="Google Shape;231;p11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232" name="Google Shape;232;p1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11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235" name="Google Shape;235;p1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11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242" name="Google Shape;242;p1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04" name="Google Shape;1004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36.xml"/><Relationship Id="rId4" Type="http://schemas.openxmlformats.org/officeDocument/2006/relationships/slide" Target="slide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3JK-0YXcaRv4Q77uWjnjIIt9A4N1mhILzR7Bug6irzw/cop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high-angle-childrens-with-books-reading_6929892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original-hand-drawn-leadership-composition_329289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ttle-girl-covering-her-face-with-book_692986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freepik.com/free-photo/girl-with-glasses-reading_69298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group-childrens-covering-their-faces-with-books_692989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flat-elements-relation-honey_897752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copy-space-cute-boy-with-book_6929840.htm/?utm_source=slidesgo_template&amp;utm_medium=referral-link&amp;utm_campaign=sg_resources&amp;utm_content=freepi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Mal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fonts.google.com/specimen/Nunito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einformed.org/2021/06/21/united-states-honey-bee-colony-losses-2020-2021-preliminary-resul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einformed.org/2021/06/21/united-states-honey-bee-colony-losses-2020-2021-preliminary-result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7"/>
          <p:cNvSpPr txBox="1">
            <a:spLocks noGrp="1"/>
          </p:cNvSpPr>
          <p:nvPr>
            <p:ph type="ctrTitle"/>
          </p:nvPr>
        </p:nvSpPr>
        <p:spPr>
          <a:xfrm rot="780">
            <a:off x="1266974" y="1715127"/>
            <a:ext cx="7509631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accent3"/>
                </a:solidFill>
              </a:rPr>
              <a:t>a</a:t>
            </a:r>
            <a:r>
              <a:rPr lang="en" dirty="0"/>
              <a:t>v</a:t>
            </a:r>
            <a:r>
              <a:rPr lang="en" dirty="0">
                <a:solidFill>
                  <a:schemeClr val="accent3"/>
                </a:solidFill>
              </a:rPr>
              <a:t>in</a:t>
            </a:r>
            <a:r>
              <a:rPr lang="en" dirty="0">
                <a:solidFill>
                  <a:schemeClr val="accent2"/>
                </a:solidFill>
              </a:rPr>
              <a:t>g the B</a:t>
            </a:r>
            <a:r>
              <a:rPr lang="en" dirty="0">
                <a:solidFill>
                  <a:schemeClr val="accent3"/>
                </a:solidFill>
              </a:rPr>
              <a:t>e</a:t>
            </a:r>
            <a:r>
              <a:rPr lang="en" dirty="0">
                <a:solidFill>
                  <a:schemeClr val="accent2"/>
                </a:solidFill>
              </a:rPr>
              <a:t>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11" name="Google Shape;1011;p37"/>
          <p:cNvSpPr txBox="1">
            <a:spLocks noGrp="1"/>
          </p:cNvSpPr>
          <p:nvPr>
            <p:ph type="subTitle" idx="1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</a:t>
            </a:r>
            <a:r>
              <a:rPr lang="en" dirty="0"/>
              <a:t>specially for LUPO’s CV</a:t>
            </a:r>
            <a:endParaRPr dirty="0"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6935172" y="618555"/>
            <a:ext cx="1220634" cy="1334533"/>
            <a:chOff x="5949775" y="2481625"/>
            <a:chExt cx="407775" cy="445825"/>
          </a:xfrm>
        </p:grpSpPr>
        <p:sp>
          <p:nvSpPr>
            <p:cNvPr id="1013" name="Google Shape;1013;p37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37"/>
          <p:cNvGrpSpPr/>
          <p:nvPr/>
        </p:nvGrpSpPr>
        <p:grpSpPr>
          <a:xfrm>
            <a:off x="1780884" y="3148830"/>
            <a:ext cx="540962" cy="591542"/>
            <a:chOff x="2013650" y="1733325"/>
            <a:chExt cx="407750" cy="445875"/>
          </a:xfrm>
        </p:grpSpPr>
        <p:sp>
          <p:nvSpPr>
            <p:cNvPr id="1032" name="Google Shape;1032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7"/>
          <p:cNvGrpSpPr/>
          <p:nvPr/>
        </p:nvGrpSpPr>
        <p:grpSpPr>
          <a:xfrm>
            <a:off x="1134421" y="3809555"/>
            <a:ext cx="540962" cy="591542"/>
            <a:chOff x="2013650" y="1733325"/>
            <a:chExt cx="407750" cy="445875"/>
          </a:xfrm>
        </p:grpSpPr>
        <p:sp>
          <p:nvSpPr>
            <p:cNvPr id="1050" name="Google Shape;1050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37"/>
          <p:cNvGrpSpPr/>
          <p:nvPr/>
        </p:nvGrpSpPr>
        <p:grpSpPr>
          <a:xfrm>
            <a:off x="715809" y="3076055"/>
            <a:ext cx="540962" cy="591542"/>
            <a:chOff x="2013650" y="1733325"/>
            <a:chExt cx="407750" cy="445875"/>
          </a:xfrm>
        </p:grpSpPr>
        <p:sp>
          <p:nvSpPr>
            <p:cNvPr id="1068" name="Google Shape;1068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5" name="Google Shape;1085;p37"/>
          <p:cNvSpPr/>
          <p:nvPr/>
        </p:nvSpPr>
        <p:spPr>
          <a:xfrm>
            <a:off x="5772150" y="-329200"/>
            <a:ext cx="1066800" cy="1857375"/>
          </a:xfrm>
          <a:custGeom>
            <a:avLst/>
            <a:gdLst/>
            <a:ahLst/>
            <a:cxnLst/>
            <a:rect l="l" t="t" r="r" b="b"/>
            <a:pathLst>
              <a:path w="42672" h="74295" extrusionOk="0">
                <a:moveTo>
                  <a:pt x="42672" y="74295"/>
                </a:moveTo>
                <a:cubicBezTo>
                  <a:pt x="33547" y="74295"/>
                  <a:pt x="21101" y="67753"/>
                  <a:pt x="20193" y="58674"/>
                </a:cubicBezTo>
                <a:cubicBezTo>
                  <a:pt x="19304" y="49785"/>
                  <a:pt x="30369" y="41060"/>
                  <a:pt x="27051" y="32766"/>
                </a:cubicBezTo>
                <a:cubicBezTo>
                  <a:pt x="24002" y="25144"/>
                  <a:pt x="12663" y="24474"/>
                  <a:pt x="6858" y="18669"/>
                </a:cubicBezTo>
                <a:cubicBezTo>
                  <a:pt x="2170" y="13981"/>
                  <a:pt x="0" y="6630"/>
                  <a:pt x="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colonies during winter</a:t>
            </a:r>
          </a:p>
        </p:txBody>
      </p:sp>
      <p:pic>
        <p:nvPicPr>
          <p:cNvPr id="3076" name="Picture 4" descr="Plot object">
            <a:extLst>
              <a:ext uri="{FF2B5EF4-FFF2-40B4-BE49-F238E27FC236}">
                <a16:creationId xmlns:a16="http://schemas.microsoft.com/office/drawing/2014/main" id="{2F12849D-0826-B311-CE57-424DE8F9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47" y="1372789"/>
            <a:ext cx="5890979" cy="341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30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colonies during winter</a:t>
            </a:r>
          </a:p>
        </p:txBody>
      </p:sp>
      <p:pic>
        <p:nvPicPr>
          <p:cNvPr id="5122" name="Picture 2" descr="2021 Seasonal honey bee colony loss rates in the United States across years">
            <a:extLst>
              <a:ext uri="{FF2B5EF4-FFF2-40B4-BE49-F238E27FC236}">
                <a16:creationId xmlns:a16="http://schemas.microsoft.com/office/drawing/2014/main" id="{BAB90936-A707-9090-B34B-4D2D20933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9" y="1233445"/>
            <a:ext cx="5847216" cy="35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2"/>
          <p:cNvSpPr txBox="1">
            <a:spLocks noGrp="1"/>
          </p:cNvSpPr>
          <p:nvPr>
            <p:ph type="ctrTitle"/>
          </p:nvPr>
        </p:nvSpPr>
        <p:spPr>
          <a:xfrm>
            <a:off x="502845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Section</a:t>
            </a:r>
            <a:endParaRPr dirty="0"/>
          </a:p>
        </p:txBody>
      </p:sp>
      <p:sp>
        <p:nvSpPr>
          <p:cNvPr id="1409" name="Google Shape;1409;p52"/>
          <p:cNvSpPr txBox="1">
            <a:spLocks noGrp="1"/>
          </p:cNvSpPr>
          <p:nvPr>
            <p:ph type="subTitle" idx="1"/>
          </p:nvPr>
        </p:nvSpPr>
        <p:spPr>
          <a:xfrm>
            <a:off x="5028450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</a:t>
            </a:r>
            <a:r>
              <a:rPr lang="en"/>
              <a:t>of stressors</a:t>
            </a:r>
            <a:endParaRPr dirty="0"/>
          </a:p>
        </p:txBody>
      </p:sp>
      <p:sp>
        <p:nvSpPr>
          <p:cNvPr id="1410" name="Google Shape;1410;p52"/>
          <p:cNvSpPr/>
          <p:nvPr/>
        </p:nvSpPr>
        <p:spPr>
          <a:xfrm>
            <a:off x="1717902" y="2076478"/>
            <a:ext cx="1561351" cy="17750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411" name="Google Shape;1411;p52"/>
          <p:cNvSpPr/>
          <p:nvPr/>
        </p:nvSpPr>
        <p:spPr>
          <a:xfrm>
            <a:off x="3400610" y="2076453"/>
            <a:ext cx="1189804" cy="17750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03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Varroa mites</a:t>
            </a:r>
          </a:p>
        </p:txBody>
      </p:sp>
      <p:pic>
        <p:nvPicPr>
          <p:cNvPr id="1026" name="Picture 2" descr="Plot object">
            <a:extLst>
              <a:ext uri="{FF2B5EF4-FFF2-40B4-BE49-F238E27FC236}">
                <a16:creationId xmlns:a16="http://schemas.microsoft.com/office/drawing/2014/main" id="{22D2E1D9-7857-F454-A54E-22634429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17" y="1269950"/>
            <a:ext cx="6068377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ot object">
            <a:extLst>
              <a:ext uri="{FF2B5EF4-FFF2-40B4-BE49-F238E27FC236}">
                <a16:creationId xmlns:a16="http://schemas.microsoft.com/office/drawing/2014/main" id="{B2947EC0-4E28-28EA-8E8B-6188A2360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48" y="584200"/>
            <a:ext cx="3032951" cy="131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44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Disesases</a:t>
            </a:r>
            <a:endParaRPr lang="en-US" dirty="0"/>
          </a:p>
        </p:txBody>
      </p:sp>
      <p:pic>
        <p:nvPicPr>
          <p:cNvPr id="4098" name="Picture 2" descr="Plot object">
            <a:extLst>
              <a:ext uri="{FF2B5EF4-FFF2-40B4-BE49-F238E27FC236}">
                <a16:creationId xmlns:a16="http://schemas.microsoft.com/office/drawing/2014/main" id="{261178B9-9021-38C9-9AE5-089CA6684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41" y="1334605"/>
            <a:ext cx="5956847" cy="34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lot object">
            <a:extLst>
              <a:ext uri="{FF2B5EF4-FFF2-40B4-BE49-F238E27FC236}">
                <a16:creationId xmlns:a16="http://schemas.microsoft.com/office/drawing/2014/main" id="{693ACEE8-1FF0-46F4-6B69-560CC387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08" y="410804"/>
            <a:ext cx="2799238" cy="12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2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Pesticides</a:t>
            </a:r>
          </a:p>
        </p:txBody>
      </p:sp>
      <p:pic>
        <p:nvPicPr>
          <p:cNvPr id="5124" name="Picture 4" descr="Plot object">
            <a:extLst>
              <a:ext uri="{FF2B5EF4-FFF2-40B4-BE49-F238E27FC236}">
                <a16:creationId xmlns:a16="http://schemas.microsoft.com/office/drawing/2014/main" id="{47637299-A7D0-40FE-5555-3005BD0A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1349145"/>
            <a:ext cx="6188364" cy="358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ot object">
            <a:extLst>
              <a:ext uri="{FF2B5EF4-FFF2-40B4-BE49-F238E27FC236}">
                <a16:creationId xmlns:a16="http://schemas.microsoft.com/office/drawing/2014/main" id="{F23A62C5-71CE-8EA4-47D2-E2DD2BB0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18" y="464127"/>
            <a:ext cx="2955636" cy="128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89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pests</a:t>
            </a:r>
          </a:p>
        </p:txBody>
      </p:sp>
      <p:pic>
        <p:nvPicPr>
          <p:cNvPr id="3076" name="Picture 4" descr="Plot object">
            <a:extLst>
              <a:ext uri="{FF2B5EF4-FFF2-40B4-BE49-F238E27FC236}">
                <a16:creationId xmlns:a16="http://schemas.microsoft.com/office/drawing/2014/main" id="{7B1677F0-3DE6-299D-13BF-D8558EFF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08" y="1267458"/>
            <a:ext cx="5843732" cy="33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lot object">
            <a:extLst>
              <a:ext uri="{FF2B5EF4-FFF2-40B4-BE49-F238E27FC236}">
                <a16:creationId xmlns:a16="http://schemas.microsoft.com/office/drawing/2014/main" id="{11F01636-63D7-B776-ED59-CE35DF71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028" y="488372"/>
            <a:ext cx="2926717" cy="12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0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pic>
        <p:nvPicPr>
          <p:cNvPr id="6146" name="Picture 2" descr="Plot object">
            <a:extLst>
              <a:ext uri="{FF2B5EF4-FFF2-40B4-BE49-F238E27FC236}">
                <a16:creationId xmlns:a16="http://schemas.microsoft.com/office/drawing/2014/main" id="{F375BD7F-C6F5-4AD6-2230-BDB6655D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1262119"/>
            <a:ext cx="6328929" cy="36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lot object">
            <a:extLst>
              <a:ext uri="{FF2B5EF4-FFF2-40B4-BE49-F238E27FC236}">
                <a16:creationId xmlns:a16="http://schemas.microsoft.com/office/drawing/2014/main" id="{91CDAE76-3184-4449-A854-7EA19C54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84" y="473100"/>
            <a:ext cx="3564115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35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</a:t>
            </a:r>
          </a:p>
        </p:txBody>
      </p:sp>
      <p:pic>
        <p:nvPicPr>
          <p:cNvPr id="7172" name="Picture 4" descr="Plot object">
            <a:extLst>
              <a:ext uri="{FF2B5EF4-FFF2-40B4-BE49-F238E27FC236}">
                <a16:creationId xmlns:a16="http://schemas.microsoft.com/office/drawing/2014/main" id="{2FC6FAF3-99AD-1EC8-80D3-A7FA3DEB6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00" y="1316132"/>
            <a:ext cx="6020577" cy="349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lot object">
            <a:extLst>
              <a:ext uri="{FF2B5EF4-FFF2-40B4-BE49-F238E27FC236}">
                <a16:creationId xmlns:a16="http://schemas.microsoft.com/office/drawing/2014/main" id="{F90BF75A-E7F7-5E5A-8ED8-63027221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71" y="395845"/>
            <a:ext cx="3117936" cy="135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42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3"/>
          <p:cNvSpPr txBox="1">
            <a:spLocks noGrp="1"/>
          </p:cNvSpPr>
          <p:nvPr>
            <p:ph type="title" idx="4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Have Two Columns</a:t>
            </a:r>
            <a:endParaRPr/>
          </a:p>
        </p:txBody>
      </p:sp>
      <p:sp>
        <p:nvSpPr>
          <p:cNvPr id="1177" name="Google Shape;1177;p43"/>
          <p:cNvSpPr txBox="1">
            <a:spLocks noGrp="1"/>
          </p:cNvSpPr>
          <p:nvPr>
            <p:ph type="ctrTitle" idx="2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78" name="Google Shape;1178;p43"/>
          <p:cNvSpPr txBox="1">
            <a:spLocks noGrp="1"/>
          </p:cNvSpPr>
          <p:nvPr>
            <p:ph type="subTitle" idx="3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179" name="Google Shape;1179;p43"/>
          <p:cNvSpPr txBox="1">
            <a:spLocks noGrp="1"/>
          </p:cNvSpPr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80" name="Google Shape;1180;p43"/>
          <p:cNvSpPr txBox="1">
            <a:spLocks noGrp="1"/>
          </p:cNvSpPr>
          <p:nvPr>
            <p:ph type="subTitle" idx="1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 and was named after the Roman goddess of love</a:t>
            </a:r>
            <a:endParaRPr/>
          </a:p>
        </p:txBody>
      </p:sp>
      <p:grpSp>
        <p:nvGrpSpPr>
          <p:cNvPr id="1181" name="Google Shape;1181;p43"/>
          <p:cNvGrpSpPr/>
          <p:nvPr/>
        </p:nvGrpSpPr>
        <p:grpSpPr>
          <a:xfrm>
            <a:off x="2212530" y="1566053"/>
            <a:ext cx="1298648" cy="1008721"/>
            <a:chOff x="2193678" y="1566053"/>
            <a:chExt cx="1298648" cy="1008721"/>
          </a:xfrm>
        </p:grpSpPr>
        <p:sp>
          <p:nvSpPr>
            <p:cNvPr id="1182" name="Google Shape;1182;p43"/>
            <p:cNvSpPr/>
            <p:nvPr/>
          </p:nvSpPr>
          <p:spPr>
            <a:xfrm>
              <a:off x="2441137" y="1669200"/>
              <a:ext cx="841425" cy="90557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2"/>
                  </a:solidFill>
                  <a:latin typeface="Mali"/>
                </a:rPr>
                <a:t>M</a:t>
              </a:r>
            </a:p>
          </p:txBody>
        </p:sp>
        <p:sp>
          <p:nvSpPr>
            <p:cNvPr id="1183" name="Google Shape;1183;p43"/>
            <p:cNvSpPr/>
            <p:nvPr/>
          </p:nvSpPr>
          <p:spPr>
            <a:xfrm rot="6064621">
              <a:off x="3236785" y="1620073"/>
              <a:ext cx="257682" cy="207764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 rot="-2020614">
              <a:off x="2229661" y="1620065"/>
              <a:ext cx="257690" cy="207771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3"/>
          <p:cNvGrpSpPr/>
          <p:nvPr/>
        </p:nvGrpSpPr>
        <p:grpSpPr>
          <a:xfrm>
            <a:off x="5640728" y="1674862"/>
            <a:ext cx="1217486" cy="894255"/>
            <a:chOff x="5670574" y="1674862"/>
            <a:chExt cx="1217486" cy="894255"/>
          </a:xfrm>
        </p:grpSpPr>
        <p:sp>
          <p:nvSpPr>
            <p:cNvPr id="1186" name="Google Shape;1186;p43"/>
            <p:cNvSpPr/>
            <p:nvPr/>
          </p:nvSpPr>
          <p:spPr>
            <a:xfrm>
              <a:off x="5900440" y="1674862"/>
              <a:ext cx="732002" cy="89425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3"/>
                  </a:solidFill>
                  <a:latin typeface="Mali"/>
                </a:rPr>
                <a:t>V</a:t>
              </a:r>
            </a:p>
          </p:txBody>
        </p:sp>
        <p:sp>
          <p:nvSpPr>
            <p:cNvPr id="1187" name="Google Shape;1187;p43"/>
            <p:cNvSpPr/>
            <p:nvPr/>
          </p:nvSpPr>
          <p:spPr>
            <a:xfrm rot="8311391">
              <a:off x="6593888" y="1876625"/>
              <a:ext cx="257680" cy="207762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 rot="-3649375">
              <a:off x="5695246" y="1896106"/>
              <a:ext cx="257686" cy="207768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43"/>
          <p:cNvSpPr/>
          <p:nvPr/>
        </p:nvSpPr>
        <p:spPr>
          <a:xfrm>
            <a:off x="-266700" y="2013250"/>
            <a:ext cx="2705100" cy="304800"/>
          </a:xfrm>
          <a:custGeom>
            <a:avLst/>
            <a:gdLst/>
            <a:ahLst/>
            <a:cxnLst/>
            <a:rect l="l" t="t" r="r" b="b"/>
            <a:pathLst>
              <a:path w="108204" h="12192" extrusionOk="0">
                <a:moveTo>
                  <a:pt x="0" y="0"/>
                </a:moveTo>
                <a:cubicBezTo>
                  <a:pt x="4605" y="6907"/>
                  <a:pt x="13415" y="12192"/>
                  <a:pt x="21717" y="12192"/>
                </a:cubicBezTo>
                <a:cubicBezTo>
                  <a:pt x="32119" y="12192"/>
                  <a:pt x="41137" y="4138"/>
                  <a:pt x="51435" y="2667"/>
                </a:cubicBezTo>
                <a:cubicBezTo>
                  <a:pt x="59943" y="1452"/>
                  <a:pt x="67311" y="9834"/>
                  <a:pt x="75819" y="11049"/>
                </a:cubicBezTo>
                <a:cubicBezTo>
                  <a:pt x="86827" y="12622"/>
                  <a:pt x="98258" y="8021"/>
                  <a:pt x="108204" y="3048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190" name="Google Shape;1190;p43"/>
          <p:cNvSpPr/>
          <p:nvPr/>
        </p:nvSpPr>
        <p:spPr>
          <a:xfrm>
            <a:off x="6513275" y="1970601"/>
            <a:ext cx="2916387" cy="368236"/>
          </a:xfrm>
          <a:custGeom>
            <a:avLst/>
            <a:gdLst/>
            <a:ahLst/>
            <a:cxnLst/>
            <a:rect l="l" t="t" r="r" b="b"/>
            <a:pathLst>
              <a:path w="112776" h="13670" extrusionOk="0">
                <a:moveTo>
                  <a:pt x="0" y="6223"/>
                </a:moveTo>
                <a:cubicBezTo>
                  <a:pt x="7964" y="14187"/>
                  <a:pt x="23749" y="16002"/>
                  <a:pt x="33528" y="10414"/>
                </a:cubicBezTo>
                <a:cubicBezTo>
                  <a:pt x="36195" y="8890"/>
                  <a:pt x="37743" y="1270"/>
                  <a:pt x="34671" y="1270"/>
                </a:cubicBezTo>
                <a:cubicBezTo>
                  <a:pt x="33080" y="1270"/>
                  <a:pt x="31948" y="3931"/>
                  <a:pt x="32385" y="5461"/>
                </a:cubicBezTo>
                <a:cubicBezTo>
                  <a:pt x="34484" y="12808"/>
                  <a:pt x="46919" y="12638"/>
                  <a:pt x="54483" y="11557"/>
                </a:cubicBezTo>
                <a:cubicBezTo>
                  <a:pt x="65021" y="10052"/>
                  <a:pt x="74144" y="2977"/>
                  <a:pt x="84582" y="889"/>
                </a:cubicBezTo>
                <a:cubicBezTo>
                  <a:pt x="93819" y="-958"/>
                  <a:pt x="103638" y="509"/>
                  <a:pt x="112776" y="279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100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9"/>
          <p:cNvSpPr/>
          <p:nvPr/>
        </p:nvSpPr>
        <p:spPr>
          <a:xfrm>
            <a:off x="1249188" y="1411538"/>
            <a:ext cx="6818322" cy="2434714"/>
          </a:xfrm>
          <a:custGeom>
            <a:avLst/>
            <a:gdLst/>
            <a:ahLst/>
            <a:cxnLst/>
            <a:rect l="l" t="t" r="r" b="b"/>
            <a:pathLst>
              <a:path w="284393" h="107576" extrusionOk="0">
                <a:moveTo>
                  <a:pt x="0" y="107576"/>
                </a:moveTo>
                <a:cubicBezTo>
                  <a:pt x="6926" y="86815"/>
                  <a:pt x="16898" y="66205"/>
                  <a:pt x="31687" y="50072"/>
                </a:cubicBezTo>
                <a:cubicBezTo>
                  <a:pt x="42643" y="38121"/>
                  <a:pt x="59372" y="30615"/>
                  <a:pt x="75499" y="28948"/>
                </a:cubicBezTo>
                <a:cubicBezTo>
                  <a:pt x="96207" y="26807"/>
                  <a:pt x="116975" y="34310"/>
                  <a:pt x="136916" y="40292"/>
                </a:cubicBezTo>
                <a:cubicBezTo>
                  <a:pt x="161207" y="47580"/>
                  <a:pt x="186720" y="54107"/>
                  <a:pt x="212024" y="52419"/>
                </a:cubicBezTo>
                <a:cubicBezTo>
                  <a:pt x="228630" y="51311"/>
                  <a:pt x="244373" y="42311"/>
                  <a:pt x="257793" y="32468"/>
                </a:cubicBezTo>
                <a:cubicBezTo>
                  <a:pt x="269075" y="24194"/>
                  <a:pt x="281000" y="13573"/>
                  <a:pt x="284393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099" name="Google Shape;1099;p39"/>
          <p:cNvSpPr txBox="1">
            <a:spLocks noGrp="1"/>
          </p:cNvSpPr>
          <p:nvPr>
            <p:ph type="subTitle" idx="1"/>
          </p:nvPr>
        </p:nvSpPr>
        <p:spPr>
          <a:xfrm flipH="1">
            <a:off x="2618207" y="3123825"/>
            <a:ext cx="40803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could be the part of the presentation where you can introduce yourself, write your email…</a:t>
            </a:r>
            <a:endParaRPr dirty="0"/>
          </a:p>
        </p:txBody>
      </p:sp>
      <p:sp>
        <p:nvSpPr>
          <p:cNvPr id="1100" name="Google Shape;1100;p39"/>
          <p:cNvSpPr/>
          <p:nvPr/>
        </p:nvSpPr>
        <p:spPr>
          <a:xfrm rot="-448605">
            <a:off x="2187859" y="1639786"/>
            <a:ext cx="1135370" cy="10448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W</a:t>
            </a:r>
          </a:p>
        </p:txBody>
      </p:sp>
      <p:sp>
        <p:nvSpPr>
          <p:cNvPr id="1101" name="Google Shape;1101;p39"/>
          <p:cNvSpPr/>
          <p:nvPr/>
        </p:nvSpPr>
        <p:spPr>
          <a:xfrm rot="443985">
            <a:off x="3537911" y="1620484"/>
            <a:ext cx="957274" cy="10834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H</a:t>
            </a:r>
          </a:p>
        </p:txBody>
      </p:sp>
      <p:sp>
        <p:nvSpPr>
          <p:cNvPr id="1102" name="Google Shape;1102;p39"/>
          <p:cNvSpPr/>
          <p:nvPr/>
        </p:nvSpPr>
        <p:spPr>
          <a:xfrm rot="-217340">
            <a:off x="4678543" y="1765821"/>
            <a:ext cx="1043354" cy="10403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O</a:t>
            </a:r>
          </a:p>
        </p:txBody>
      </p:sp>
      <p:sp>
        <p:nvSpPr>
          <p:cNvPr id="1103" name="Google Shape;1103;p39"/>
          <p:cNvSpPr/>
          <p:nvPr/>
        </p:nvSpPr>
        <p:spPr>
          <a:xfrm rot="414827">
            <a:off x="5790724" y="1765821"/>
            <a:ext cx="844480" cy="10730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A</a:t>
            </a:r>
          </a:p>
        </p:txBody>
      </p:sp>
      <p:sp>
        <p:nvSpPr>
          <p:cNvPr id="1104" name="Google Shape;1104;p39"/>
          <p:cNvSpPr/>
          <p:nvPr/>
        </p:nvSpPr>
        <p:spPr>
          <a:xfrm rot="450363">
            <a:off x="6773103" y="1593137"/>
            <a:ext cx="257574" cy="11648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!</a:t>
            </a:r>
          </a:p>
        </p:txBody>
      </p:sp>
      <p:grpSp>
        <p:nvGrpSpPr>
          <p:cNvPr id="1105" name="Google Shape;1105;p39"/>
          <p:cNvGrpSpPr/>
          <p:nvPr/>
        </p:nvGrpSpPr>
        <p:grpSpPr>
          <a:xfrm rot="628743">
            <a:off x="7804215" y="785809"/>
            <a:ext cx="540973" cy="591555"/>
            <a:chOff x="2013650" y="1733325"/>
            <a:chExt cx="407750" cy="445875"/>
          </a:xfrm>
        </p:grpSpPr>
        <p:sp>
          <p:nvSpPr>
            <p:cNvPr id="1106" name="Google Shape;1106;p39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39"/>
          <p:cNvGrpSpPr/>
          <p:nvPr/>
        </p:nvGrpSpPr>
        <p:grpSpPr>
          <a:xfrm rot="612427" flipH="1">
            <a:off x="660550" y="3968299"/>
            <a:ext cx="540961" cy="591541"/>
            <a:chOff x="2013650" y="1733325"/>
            <a:chExt cx="407750" cy="445875"/>
          </a:xfrm>
        </p:grpSpPr>
        <p:sp>
          <p:nvSpPr>
            <p:cNvPr id="1124" name="Google Shape;1124;p39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4"/>
          <p:cNvSpPr txBox="1">
            <a:spLocks noGrp="1"/>
          </p:cNvSpPr>
          <p:nvPr>
            <p:ph type="title" idx="8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Four Columns?</a:t>
            </a:r>
            <a:endParaRPr/>
          </a:p>
        </p:txBody>
      </p:sp>
      <p:sp>
        <p:nvSpPr>
          <p:cNvPr id="1196" name="Google Shape;1196;p44"/>
          <p:cNvSpPr txBox="1">
            <a:spLocks noGrp="1"/>
          </p:cNvSpPr>
          <p:nvPr>
            <p:ph type="subTitle" idx="1"/>
          </p:nvPr>
        </p:nvSpPr>
        <p:spPr>
          <a:xfrm flipH="1">
            <a:off x="3524550" y="19593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197" name="Google Shape;1197;p44"/>
          <p:cNvSpPr txBox="1">
            <a:spLocks noGrp="1"/>
          </p:cNvSpPr>
          <p:nvPr>
            <p:ph type="subTitle" idx="5"/>
          </p:nvPr>
        </p:nvSpPr>
        <p:spPr>
          <a:xfrm flipH="1">
            <a:off x="1076425" y="36354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it’s actually a cold place full of iron oxide dust</a:t>
            </a:r>
            <a:endParaRPr/>
          </a:p>
        </p:txBody>
      </p:sp>
      <p:sp>
        <p:nvSpPr>
          <p:cNvPr id="1198" name="Google Shape;1198;p44"/>
          <p:cNvSpPr txBox="1">
            <a:spLocks noGrp="1"/>
          </p:cNvSpPr>
          <p:nvPr>
            <p:ph type="ctrTitle"/>
          </p:nvPr>
        </p:nvSpPr>
        <p:spPr>
          <a:xfrm flipH="1">
            <a:off x="3791700" y="15370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99" name="Google Shape;1199;p44"/>
          <p:cNvSpPr txBox="1">
            <a:spLocks noGrp="1"/>
          </p:cNvSpPr>
          <p:nvPr>
            <p:ph type="ctrTitle" idx="2"/>
          </p:nvPr>
        </p:nvSpPr>
        <p:spPr>
          <a:xfrm flipH="1">
            <a:off x="6240500" y="15370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00" name="Google Shape;1200;p44"/>
          <p:cNvSpPr txBox="1">
            <a:spLocks noGrp="1"/>
          </p:cNvSpPr>
          <p:nvPr>
            <p:ph type="ctrTitle" idx="4"/>
          </p:nvPr>
        </p:nvSpPr>
        <p:spPr>
          <a:xfrm flipH="1">
            <a:off x="1343575" y="319516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01" name="Google Shape;1201;p44"/>
          <p:cNvSpPr txBox="1">
            <a:spLocks noGrp="1"/>
          </p:cNvSpPr>
          <p:nvPr>
            <p:ph type="subTitle" idx="7"/>
          </p:nvPr>
        </p:nvSpPr>
        <p:spPr>
          <a:xfrm flipH="1">
            <a:off x="3524550" y="36354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1202" name="Google Shape;1202;p44"/>
          <p:cNvSpPr txBox="1">
            <a:spLocks noGrp="1"/>
          </p:cNvSpPr>
          <p:nvPr>
            <p:ph type="subTitle" idx="3"/>
          </p:nvPr>
        </p:nvSpPr>
        <p:spPr>
          <a:xfrm flipH="1">
            <a:off x="5973350" y="19617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planet composed of hydrogen and helium</a:t>
            </a:r>
            <a:endParaRPr/>
          </a:p>
        </p:txBody>
      </p:sp>
      <p:sp>
        <p:nvSpPr>
          <p:cNvPr id="1203" name="Google Shape;1203;p44"/>
          <p:cNvSpPr txBox="1">
            <a:spLocks noGrp="1"/>
          </p:cNvSpPr>
          <p:nvPr>
            <p:ph type="ctrTitle" idx="6"/>
          </p:nvPr>
        </p:nvSpPr>
        <p:spPr>
          <a:xfrm flipH="1">
            <a:off x="3664350" y="3195161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1204" name="Google Shape;1204;p44"/>
          <p:cNvGrpSpPr/>
          <p:nvPr/>
        </p:nvGrpSpPr>
        <p:grpSpPr>
          <a:xfrm>
            <a:off x="1853394" y="1713980"/>
            <a:ext cx="540962" cy="591542"/>
            <a:chOff x="2013650" y="1733325"/>
            <a:chExt cx="407750" cy="445875"/>
          </a:xfrm>
        </p:grpSpPr>
        <p:sp>
          <p:nvSpPr>
            <p:cNvPr id="1205" name="Google Shape;1205;p44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44"/>
          <p:cNvGrpSpPr/>
          <p:nvPr/>
        </p:nvGrpSpPr>
        <p:grpSpPr>
          <a:xfrm flipH="1">
            <a:off x="6750319" y="3485630"/>
            <a:ext cx="540962" cy="591542"/>
            <a:chOff x="2013650" y="1733325"/>
            <a:chExt cx="407750" cy="445875"/>
          </a:xfrm>
        </p:grpSpPr>
        <p:sp>
          <p:nvSpPr>
            <p:cNvPr id="1223" name="Google Shape;1223;p44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5"/>
          <p:cNvSpPr/>
          <p:nvPr/>
        </p:nvSpPr>
        <p:spPr>
          <a:xfrm>
            <a:off x="1024200" y="1529150"/>
            <a:ext cx="7095600" cy="3116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5" name="Google Shape;1245;p45"/>
          <p:cNvGraphicFramePr/>
          <p:nvPr/>
        </p:nvGraphicFramePr>
        <p:xfrm>
          <a:off x="1475188" y="17723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14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Mass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Diameter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Gravity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Mars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355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370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Saturn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490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890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Venus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1,000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260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245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46" name="Google Shape;1246;p45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 sz="3000"/>
          </a:p>
        </p:txBody>
      </p:sp>
      <p:sp>
        <p:nvSpPr>
          <p:cNvPr id="1247" name="Google Shape;1247;p45"/>
          <p:cNvSpPr/>
          <p:nvPr/>
        </p:nvSpPr>
        <p:spPr>
          <a:xfrm>
            <a:off x="4242381" y="2767038"/>
            <a:ext cx="199900" cy="1381125"/>
          </a:xfrm>
          <a:custGeom>
            <a:avLst/>
            <a:gdLst/>
            <a:ahLst/>
            <a:cxnLst/>
            <a:rect l="l" t="t" r="r" b="b"/>
            <a:pathLst>
              <a:path w="7996" h="55245" extrusionOk="0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248" name="Google Shape;1248;p45"/>
          <p:cNvSpPr/>
          <p:nvPr/>
        </p:nvSpPr>
        <p:spPr>
          <a:xfrm>
            <a:off x="5706906" y="2767038"/>
            <a:ext cx="199900" cy="1381125"/>
          </a:xfrm>
          <a:custGeom>
            <a:avLst/>
            <a:gdLst/>
            <a:ahLst/>
            <a:cxnLst/>
            <a:rect l="l" t="t" r="r" b="b"/>
            <a:pathLst>
              <a:path w="7996" h="55245" extrusionOk="0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249" name="Google Shape;1249;p45"/>
          <p:cNvGrpSpPr/>
          <p:nvPr/>
        </p:nvGrpSpPr>
        <p:grpSpPr>
          <a:xfrm>
            <a:off x="2362944" y="1885405"/>
            <a:ext cx="540962" cy="591542"/>
            <a:chOff x="2013650" y="1733325"/>
            <a:chExt cx="407750" cy="445875"/>
          </a:xfrm>
        </p:grpSpPr>
        <p:sp>
          <p:nvSpPr>
            <p:cNvPr id="1250" name="Google Shape;1250;p45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400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4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Using Infographics!</a:t>
            </a:r>
            <a:endParaRPr/>
          </a:p>
        </p:txBody>
      </p:sp>
      <p:grpSp>
        <p:nvGrpSpPr>
          <p:cNvPr id="1272" name="Google Shape;1272;p46"/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3" name="Google Shape;1273;p46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24873" y="2138900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277" name="Google Shape;1277;p46"/>
          <p:cNvSpPr txBox="1">
            <a:spLocks noGrp="1"/>
          </p:cNvSpPr>
          <p:nvPr>
            <p:ph type="ctrTitle" idx="4294967295"/>
          </p:nvPr>
        </p:nvSpPr>
        <p:spPr>
          <a:xfrm flipH="1">
            <a:off x="1530699" y="2409075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78" name="Google Shape;1278;p46"/>
          <p:cNvSpPr txBox="1">
            <a:spLocks noGrp="1"/>
          </p:cNvSpPr>
          <p:nvPr>
            <p:ph type="subTitle" idx="4294967295"/>
          </p:nvPr>
        </p:nvSpPr>
        <p:spPr>
          <a:xfrm flipH="1">
            <a:off x="983199" y="2686875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1279" name="Google Shape;1279;p46"/>
          <p:cNvSpPr txBox="1">
            <a:spLocks noGrp="1"/>
          </p:cNvSpPr>
          <p:nvPr>
            <p:ph type="ctrTitle" idx="4294967295"/>
          </p:nvPr>
        </p:nvSpPr>
        <p:spPr>
          <a:xfrm flipH="1">
            <a:off x="6124873" y="2902650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0" name="Google Shape;1280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24873" y="3183175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cold</a:t>
            </a:r>
            <a:endParaRPr sz="1400"/>
          </a:p>
        </p:txBody>
      </p:sp>
      <p:sp>
        <p:nvSpPr>
          <p:cNvPr id="1281" name="Google Shape;1281;p46"/>
          <p:cNvSpPr txBox="1">
            <a:spLocks noGrp="1"/>
          </p:cNvSpPr>
          <p:nvPr>
            <p:ph type="ctrTitle" idx="4294967295"/>
          </p:nvPr>
        </p:nvSpPr>
        <p:spPr>
          <a:xfrm flipH="1">
            <a:off x="6124873" y="1860975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2" name="Google Shape;1282;p46"/>
          <p:cNvSpPr txBox="1">
            <a:spLocks noGrp="1"/>
          </p:cNvSpPr>
          <p:nvPr>
            <p:ph type="ctrTitle" idx="4294967295"/>
          </p:nvPr>
        </p:nvSpPr>
        <p:spPr>
          <a:xfrm flipH="1">
            <a:off x="1530699" y="3447625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3" name="Google Shape;1283;p46"/>
          <p:cNvSpPr txBox="1">
            <a:spLocks noGrp="1"/>
          </p:cNvSpPr>
          <p:nvPr>
            <p:ph type="subTitle" idx="4294967295"/>
          </p:nvPr>
        </p:nvSpPr>
        <p:spPr>
          <a:xfrm flipH="1">
            <a:off x="983199" y="3725425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grpSp>
        <p:nvGrpSpPr>
          <p:cNvPr id="1284" name="Google Shape;1284;p46"/>
          <p:cNvGrpSpPr/>
          <p:nvPr/>
        </p:nvGrpSpPr>
        <p:grpSpPr>
          <a:xfrm>
            <a:off x="4376504" y="1572386"/>
            <a:ext cx="1573190" cy="1011405"/>
            <a:chOff x="4376504" y="1572386"/>
            <a:chExt cx="1573190" cy="1011405"/>
          </a:xfrm>
        </p:grpSpPr>
        <p:sp>
          <p:nvSpPr>
            <p:cNvPr id="1285" name="Google Shape;1285;p46"/>
            <p:cNvSpPr/>
            <p:nvPr/>
          </p:nvSpPr>
          <p:spPr>
            <a:xfrm rot="5269329" flipH="1">
              <a:off x="4466129" y="1521574"/>
              <a:ext cx="969832" cy="1113029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6" name="Google Shape;1286;p46"/>
            <p:cNvCxnSpPr/>
            <p:nvPr/>
          </p:nvCxnSpPr>
          <p:spPr>
            <a:xfrm>
              <a:off x="5499694" y="2078075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7" name="Google Shape;1287;p46"/>
            <p:cNvSpPr/>
            <p:nvPr/>
          </p:nvSpPr>
          <p:spPr>
            <a:xfrm>
              <a:off x="4732454" y="1885088"/>
              <a:ext cx="437160" cy="385988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88" name="Google Shape;1288;p46"/>
          <p:cNvGrpSpPr/>
          <p:nvPr/>
        </p:nvGrpSpPr>
        <p:grpSpPr>
          <a:xfrm>
            <a:off x="3072725" y="2110569"/>
            <a:ext cx="1571988" cy="1011436"/>
            <a:chOff x="3072725" y="2110569"/>
            <a:chExt cx="1571988" cy="1011436"/>
          </a:xfrm>
        </p:grpSpPr>
        <p:sp>
          <p:nvSpPr>
            <p:cNvPr id="1289" name="Google Shape;1289;p46"/>
            <p:cNvSpPr/>
            <p:nvPr/>
          </p:nvSpPr>
          <p:spPr>
            <a:xfrm rot="5269329" flipH="1">
              <a:off x="3585241" y="2059772"/>
              <a:ext cx="969862" cy="1113029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3837522" y="2420263"/>
              <a:ext cx="444600" cy="412731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cxnSp>
          <p:nvCxnSpPr>
            <p:cNvPr id="1291" name="Google Shape;1291;p46"/>
            <p:cNvCxnSpPr/>
            <p:nvPr/>
          </p:nvCxnSpPr>
          <p:spPr>
            <a:xfrm>
              <a:off x="3072725" y="2628888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2" name="Google Shape;1292;p46"/>
          <p:cNvGrpSpPr/>
          <p:nvPr/>
        </p:nvGrpSpPr>
        <p:grpSpPr>
          <a:xfrm>
            <a:off x="3072725" y="3152706"/>
            <a:ext cx="1571987" cy="1011405"/>
            <a:chOff x="3072725" y="3152706"/>
            <a:chExt cx="1571987" cy="1011405"/>
          </a:xfrm>
        </p:grpSpPr>
        <p:sp>
          <p:nvSpPr>
            <p:cNvPr id="1293" name="Google Shape;1293;p46"/>
            <p:cNvSpPr/>
            <p:nvPr/>
          </p:nvSpPr>
          <p:spPr>
            <a:xfrm rot="5269329" flipH="1">
              <a:off x="3585256" y="3101894"/>
              <a:ext cx="969832" cy="1113029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4" name="Google Shape;1294;p46"/>
            <p:cNvGrpSpPr/>
            <p:nvPr/>
          </p:nvGrpSpPr>
          <p:grpSpPr>
            <a:xfrm>
              <a:off x="3906850" y="3450484"/>
              <a:ext cx="380816" cy="436570"/>
              <a:chOff x="3895050" y="3806775"/>
              <a:chExt cx="419725" cy="481175"/>
            </a:xfrm>
          </p:grpSpPr>
          <p:sp>
            <p:nvSpPr>
              <p:cNvPr id="1295" name="Google Shape;1295;p46"/>
              <p:cNvSpPr/>
              <p:nvPr/>
            </p:nvSpPr>
            <p:spPr>
              <a:xfrm>
                <a:off x="3895050" y="3942650"/>
                <a:ext cx="419725" cy="345300"/>
              </a:xfrm>
              <a:custGeom>
                <a:avLst/>
                <a:gdLst/>
                <a:ahLst/>
                <a:cxnLst/>
                <a:rect l="l" t="t" r="r" b="b"/>
                <a:pathLst>
                  <a:path w="16789" h="13812" extrusionOk="0">
                    <a:moveTo>
                      <a:pt x="4448" y="1"/>
                    </a:moveTo>
                    <a:cubicBezTo>
                      <a:pt x="4233" y="1"/>
                      <a:pt x="4016" y="18"/>
                      <a:pt x="3801" y="54"/>
                    </a:cubicBezTo>
                    <a:cubicBezTo>
                      <a:pt x="1545" y="418"/>
                      <a:pt x="1" y="2604"/>
                      <a:pt x="356" y="4929"/>
                    </a:cubicBezTo>
                    <a:cubicBezTo>
                      <a:pt x="994" y="9100"/>
                      <a:pt x="2205" y="11942"/>
                      <a:pt x="3858" y="13147"/>
                    </a:cubicBezTo>
                    <a:cubicBezTo>
                      <a:pt x="4470" y="13592"/>
                      <a:pt x="5129" y="13811"/>
                      <a:pt x="5863" y="13811"/>
                    </a:cubicBezTo>
                    <a:cubicBezTo>
                      <a:pt x="6071" y="13811"/>
                      <a:pt x="6286" y="13793"/>
                      <a:pt x="6508" y="13758"/>
                    </a:cubicBezTo>
                    <a:cubicBezTo>
                      <a:pt x="7125" y="13659"/>
                      <a:pt x="7610" y="13406"/>
                      <a:pt x="7999" y="12987"/>
                    </a:cubicBezTo>
                    <a:lnTo>
                      <a:pt x="8396" y="12557"/>
                    </a:lnTo>
                    <a:lnTo>
                      <a:pt x="8791" y="12987"/>
                    </a:lnTo>
                    <a:cubicBezTo>
                      <a:pt x="9179" y="13406"/>
                      <a:pt x="9667" y="13659"/>
                      <a:pt x="10281" y="13758"/>
                    </a:cubicBezTo>
                    <a:cubicBezTo>
                      <a:pt x="10503" y="13793"/>
                      <a:pt x="10718" y="13811"/>
                      <a:pt x="10927" y="13811"/>
                    </a:cubicBezTo>
                    <a:cubicBezTo>
                      <a:pt x="11660" y="13811"/>
                      <a:pt x="12319" y="13592"/>
                      <a:pt x="12931" y="13147"/>
                    </a:cubicBezTo>
                    <a:cubicBezTo>
                      <a:pt x="14587" y="11942"/>
                      <a:pt x="15795" y="9100"/>
                      <a:pt x="16433" y="4929"/>
                    </a:cubicBezTo>
                    <a:cubicBezTo>
                      <a:pt x="16788" y="2604"/>
                      <a:pt x="15244" y="418"/>
                      <a:pt x="12988" y="54"/>
                    </a:cubicBezTo>
                    <a:cubicBezTo>
                      <a:pt x="12773" y="18"/>
                      <a:pt x="12556" y="1"/>
                      <a:pt x="12341" y="1"/>
                    </a:cubicBezTo>
                    <a:cubicBezTo>
                      <a:pt x="11461" y="1"/>
                      <a:pt x="10599" y="293"/>
                      <a:pt x="9893" y="840"/>
                    </a:cubicBezTo>
                    <a:cubicBezTo>
                      <a:pt x="9601" y="1063"/>
                      <a:pt x="9263" y="1216"/>
                      <a:pt x="8905" y="1292"/>
                    </a:cubicBezTo>
                    <a:cubicBezTo>
                      <a:pt x="8736" y="1326"/>
                      <a:pt x="8567" y="1343"/>
                      <a:pt x="8397" y="1343"/>
                    </a:cubicBezTo>
                    <a:cubicBezTo>
                      <a:pt x="8296" y="1343"/>
                      <a:pt x="8196" y="1337"/>
                      <a:pt x="8095" y="1325"/>
                    </a:cubicBezTo>
                    <a:cubicBezTo>
                      <a:pt x="7658" y="1273"/>
                      <a:pt x="7246" y="1105"/>
                      <a:pt x="6896" y="840"/>
                    </a:cubicBezTo>
                    <a:cubicBezTo>
                      <a:pt x="6190" y="293"/>
                      <a:pt x="5328" y="1"/>
                      <a:pt x="44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6" name="Google Shape;1296;p46"/>
              <p:cNvSpPr/>
              <p:nvPr/>
            </p:nvSpPr>
            <p:spPr>
              <a:xfrm>
                <a:off x="4016325" y="3806775"/>
                <a:ext cx="199225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7969" h="5699" extrusionOk="0">
                    <a:moveTo>
                      <a:pt x="1350" y="0"/>
                    </a:moveTo>
                    <a:cubicBezTo>
                      <a:pt x="1132" y="0"/>
                      <a:pt x="925" y="129"/>
                      <a:pt x="832" y="343"/>
                    </a:cubicBezTo>
                    <a:cubicBezTo>
                      <a:pt x="799" y="424"/>
                      <a:pt x="1" y="2330"/>
                      <a:pt x="678" y="4101"/>
                    </a:cubicBezTo>
                    <a:cubicBezTo>
                      <a:pt x="736" y="4242"/>
                      <a:pt x="796" y="4381"/>
                      <a:pt x="868" y="4516"/>
                    </a:cubicBezTo>
                    <a:cubicBezTo>
                      <a:pt x="1534" y="4691"/>
                      <a:pt x="2157" y="4995"/>
                      <a:pt x="2702" y="5414"/>
                    </a:cubicBezTo>
                    <a:cubicBezTo>
                      <a:pt x="2950" y="5603"/>
                      <a:pt x="3247" y="5698"/>
                      <a:pt x="3544" y="5698"/>
                    </a:cubicBezTo>
                    <a:cubicBezTo>
                      <a:pt x="3840" y="5698"/>
                      <a:pt x="4137" y="5603"/>
                      <a:pt x="4385" y="5414"/>
                    </a:cubicBezTo>
                    <a:cubicBezTo>
                      <a:pt x="4442" y="5368"/>
                      <a:pt x="4503" y="5326"/>
                      <a:pt x="4563" y="5284"/>
                    </a:cubicBezTo>
                    <a:cubicBezTo>
                      <a:pt x="4870" y="4592"/>
                      <a:pt x="5355" y="3968"/>
                      <a:pt x="6020" y="3417"/>
                    </a:cubicBezTo>
                    <a:cubicBezTo>
                      <a:pt x="6478" y="3035"/>
                      <a:pt x="6987" y="2722"/>
                      <a:pt x="7532" y="2484"/>
                    </a:cubicBezTo>
                    <a:cubicBezTo>
                      <a:pt x="7824" y="2372"/>
                      <a:pt x="7969" y="2044"/>
                      <a:pt x="7854" y="1752"/>
                    </a:cubicBezTo>
                    <a:cubicBezTo>
                      <a:pt x="7768" y="1529"/>
                      <a:pt x="7554" y="1392"/>
                      <a:pt x="7327" y="1392"/>
                    </a:cubicBezTo>
                    <a:cubicBezTo>
                      <a:pt x="7260" y="1392"/>
                      <a:pt x="7192" y="1404"/>
                      <a:pt x="7125" y="1430"/>
                    </a:cubicBezTo>
                    <a:lnTo>
                      <a:pt x="7125" y="1433"/>
                    </a:lnTo>
                    <a:cubicBezTo>
                      <a:pt x="7089" y="1445"/>
                      <a:pt x="6243" y="1776"/>
                      <a:pt x="5334" y="2520"/>
                    </a:cubicBezTo>
                    <a:cubicBezTo>
                      <a:pt x="4997" y="2794"/>
                      <a:pt x="4689" y="3098"/>
                      <a:pt x="4412" y="3429"/>
                    </a:cubicBezTo>
                    <a:cubicBezTo>
                      <a:pt x="4367" y="3194"/>
                      <a:pt x="4301" y="2965"/>
                      <a:pt x="4217" y="2743"/>
                    </a:cubicBezTo>
                    <a:cubicBezTo>
                      <a:pt x="3536" y="972"/>
                      <a:pt x="1669" y="90"/>
                      <a:pt x="1588" y="54"/>
                    </a:cubicBezTo>
                    <a:cubicBezTo>
                      <a:pt x="1511" y="17"/>
                      <a:pt x="1430" y="0"/>
                      <a:pt x="1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297" name="Google Shape;1297;p46"/>
            <p:cNvCxnSpPr/>
            <p:nvPr/>
          </p:nvCxnSpPr>
          <p:spPr>
            <a:xfrm>
              <a:off x="3072725" y="3668750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8" name="Google Shape;1298;p46"/>
          <p:cNvGrpSpPr/>
          <p:nvPr/>
        </p:nvGrpSpPr>
        <p:grpSpPr>
          <a:xfrm>
            <a:off x="4376504" y="2613809"/>
            <a:ext cx="1573190" cy="1011408"/>
            <a:chOff x="4376504" y="2613809"/>
            <a:chExt cx="1573190" cy="1011408"/>
          </a:xfrm>
        </p:grpSpPr>
        <p:sp>
          <p:nvSpPr>
            <p:cNvPr id="1299" name="Google Shape;1299;p46"/>
            <p:cNvSpPr/>
            <p:nvPr/>
          </p:nvSpPr>
          <p:spPr>
            <a:xfrm rot="5269329" flipH="1">
              <a:off x="4465755" y="2563358"/>
              <a:ext cx="969862" cy="1112312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300;p46"/>
            <p:cNvGrpSpPr/>
            <p:nvPr/>
          </p:nvGrpSpPr>
          <p:grpSpPr>
            <a:xfrm>
              <a:off x="4768349" y="2900940"/>
              <a:ext cx="439541" cy="437160"/>
              <a:chOff x="1535000" y="3223325"/>
              <a:chExt cx="484450" cy="481825"/>
            </a:xfrm>
          </p:grpSpPr>
          <p:sp>
            <p:nvSpPr>
              <p:cNvPr id="1301" name="Google Shape;1301;p46"/>
              <p:cNvSpPr/>
              <p:nvPr/>
            </p:nvSpPr>
            <p:spPr>
              <a:xfrm>
                <a:off x="1760150" y="3308225"/>
                <a:ext cx="14382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624" extrusionOk="0">
                    <a:moveTo>
                      <a:pt x="2928" y="0"/>
                    </a:moveTo>
                    <a:cubicBezTo>
                      <a:pt x="2723" y="0"/>
                      <a:pt x="2518" y="96"/>
                      <a:pt x="2422" y="287"/>
                    </a:cubicBezTo>
                    <a:lnTo>
                      <a:pt x="1756" y="1627"/>
                    </a:lnTo>
                    <a:lnTo>
                      <a:pt x="416" y="2295"/>
                    </a:lnTo>
                    <a:cubicBezTo>
                      <a:pt x="1" y="2503"/>
                      <a:pt x="1" y="3096"/>
                      <a:pt x="416" y="3304"/>
                    </a:cubicBezTo>
                    <a:lnTo>
                      <a:pt x="1756" y="3973"/>
                    </a:lnTo>
                    <a:lnTo>
                      <a:pt x="2422" y="5310"/>
                    </a:lnTo>
                    <a:cubicBezTo>
                      <a:pt x="2526" y="5519"/>
                      <a:pt x="2727" y="5624"/>
                      <a:pt x="2928" y="5624"/>
                    </a:cubicBezTo>
                    <a:cubicBezTo>
                      <a:pt x="3129" y="5624"/>
                      <a:pt x="3330" y="5519"/>
                      <a:pt x="3434" y="5310"/>
                    </a:cubicBezTo>
                    <a:lnTo>
                      <a:pt x="4102" y="3973"/>
                    </a:lnTo>
                    <a:lnTo>
                      <a:pt x="5439" y="3304"/>
                    </a:lnTo>
                    <a:cubicBezTo>
                      <a:pt x="5629" y="3208"/>
                      <a:pt x="5752" y="3012"/>
                      <a:pt x="5752" y="2798"/>
                    </a:cubicBezTo>
                    <a:cubicBezTo>
                      <a:pt x="5752" y="2585"/>
                      <a:pt x="5632" y="2389"/>
                      <a:pt x="5439" y="2295"/>
                    </a:cubicBezTo>
                    <a:lnTo>
                      <a:pt x="4102" y="1627"/>
                    </a:lnTo>
                    <a:lnTo>
                      <a:pt x="3434" y="287"/>
                    </a:lnTo>
                    <a:cubicBezTo>
                      <a:pt x="3337" y="96"/>
                      <a:pt x="3132" y="0"/>
                      <a:pt x="2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02" name="Google Shape;1302;p46"/>
              <p:cNvSpPr/>
              <p:nvPr/>
            </p:nvSpPr>
            <p:spPr>
              <a:xfrm>
                <a:off x="1873075" y="3421150"/>
                <a:ext cx="14637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5624" extrusionOk="0">
                    <a:moveTo>
                      <a:pt x="2928" y="0"/>
                    </a:moveTo>
                    <a:cubicBezTo>
                      <a:pt x="2723" y="0"/>
                      <a:pt x="2518" y="96"/>
                      <a:pt x="2422" y="287"/>
                    </a:cubicBezTo>
                    <a:lnTo>
                      <a:pt x="1756" y="1627"/>
                    </a:lnTo>
                    <a:lnTo>
                      <a:pt x="416" y="2295"/>
                    </a:lnTo>
                    <a:cubicBezTo>
                      <a:pt x="1" y="2503"/>
                      <a:pt x="1" y="3096"/>
                      <a:pt x="416" y="3304"/>
                    </a:cubicBezTo>
                    <a:lnTo>
                      <a:pt x="1756" y="3973"/>
                    </a:lnTo>
                    <a:lnTo>
                      <a:pt x="2422" y="5310"/>
                    </a:lnTo>
                    <a:cubicBezTo>
                      <a:pt x="2526" y="5519"/>
                      <a:pt x="2727" y="5624"/>
                      <a:pt x="2928" y="5624"/>
                    </a:cubicBezTo>
                    <a:cubicBezTo>
                      <a:pt x="3129" y="5624"/>
                      <a:pt x="3330" y="5519"/>
                      <a:pt x="3433" y="5310"/>
                    </a:cubicBezTo>
                    <a:lnTo>
                      <a:pt x="4102" y="3973"/>
                    </a:lnTo>
                    <a:lnTo>
                      <a:pt x="5439" y="3304"/>
                    </a:lnTo>
                    <a:cubicBezTo>
                      <a:pt x="5854" y="3096"/>
                      <a:pt x="5854" y="2503"/>
                      <a:pt x="5439" y="2295"/>
                    </a:cubicBezTo>
                    <a:lnTo>
                      <a:pt x="4102" y="1627"/>
                    </a:lnTo>
                    <a:lnTo>
                      <a:pt x="3433" y="287"/>
                    </a:lnTo>
                    <a:cubicBezTo>
                      <a:pt x="3337" y="96"/>
                      <a:pt x="3132" y="0"/>
                      <a:pt x="2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03" name="Google Shape;1303;p46"/>
              <p:cNvSpPr/>
              <p:nvPr/>
            </p:nvSpPr>
            <p:spPr>
              <a:xfrm>
                <a:off x="1535000" y="3223325"/>
                <a:ext cx="406450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19273" extrusionOk="0">
                    <a:moveTo>
                      <a:pt x="9660" y="0"/>
                    </a:moveTo>
                    <a:cubicBezTo>
                      <a:pt x="4399" y="0"/>
                      <a:pt x="0" y="4351"/>
                      <a:pt x="0" y="9636"/>
                    </a:cubicBezTo>
                    <a:cubicBezTo>
                      <a:pt x="0" y="14927"/>
                      <a:pt x="4381" y="19272"/>
                      <a:pt x="9675" y="19272"/>
                    </a:cubicBezTo>
                    <a:cubicBezTo>
                      <a:pt x="12012" y="19269"/>
                      <a:pt x="14270" y="18411"/>
                      <a:pt x="16023" y="16860"/>
                    </a:cubicBezTo>
                    <a:cubicBezTo>
                      <a:pt x="16195" y="16707"/>
                      <a:pt x="16258" y="16463"/>
                      <a:pt x="16176" y="16243"/>
                    </a:cubicBezTo>
                    <a:cubicBezTo>
                      <a:pt x="16098" y="16026"/>
                      <a:pt x="15893" y="15879"/>
                      <a:pt x="15662" y="15872"/>
                    </a:cubicBezTo>
                    <a:cubicBezTo>
                      <a:pt x="11352" y="15752"/>
                      <a:pt x="7980" y="12250"/>
                      <a:pt x="7980" y="7941"/>
                    </a:cubicBezTo>
                    <a:cubicBezTo>
                      <a:pt x="7974" y="5207"/>
                      <a:pt x="9380" y="2662"/>
                      <a:pt x="11696" y="1211"/>
                    </a:cubicBezTo>
                    <a:cubicBezTo>
                      <a:pt x="12129" y="937"/>
                      <a:pt x="12006" y="274"/>
                      <a:pt x="11503" y="178"/>
                    </a:cubicBezTo>
                    <a:cubicBezTo>
                      <a:pt x="10881" y="58"/>
                      <a:pt x="10265" y="0"/>
                      <a:pt x="96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304" name="Google Shape;1304;p46"/>
            <p:cNvCxnSpPr/>
            <p:nvPr/>
          </p:nvCxnSpPr>
          <p:spPr>
            <a:xfrm>
              <a:off x="5499694" y="3119513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7"/>
          <p:cNvSpPr txBox="1">
            <a:spLocks noGrp="1"/>
          </p:cNvSpPr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310" name="Google Shape;1310;p47"/>
          <p:cNvSpPr txBox="1">
            <a:spLocks noGrp="1"/>
          </p:cNvSpPr>
          <p:nvPr>
            <p:ph type="subTitle" idx="1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grpSp>
        <p:nvGrpSpPr>
          <p:cNvPr id="1311" name="Google Shape;1311;p47"/>
          <p:cNvGrpSpPr/>
          <p:nvPr/>
        </p:nvGrpSpPr>
        <p:grpSpPr>
          <a:xfrm flipH="1">
            <a:off x="2106396" y="3271107"/>
            <a:ext cx="1052997" cy="1151254"/>
            <a:chOff x="5949775" y="2481625"/>
            <a:chExt cx="407775" cy="445825"/>
          </a:xfrm>
        </p:grpSpPr>
        <p:sp>
          <p:nvSpPr>
            <p:cNvPr id="1312" name="Google Shape;1312;p47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0" name="Google Shape;1330;p47"/>
          <p:cNvSpPr/>
          <p:nvPr/>
        </p:nvSpPr>
        <p:spPr>
          <a:xfrm>
            <a:off x="3324225" y="3165545"/>
            <a:ext cx="2761175" cy="2578025"/>
          </a:xfrm>
          <a:custGeom>
            <a:avLst/>
            <a:gdLst/>
            <a:ahLst/>
            <a:cxnLst/>
            <a:rect l="l" t="t" r="r" b="b"/>
            <a:pathLst>
              <a:path w="110447" h="103121" extrusionOk="0">
                <a:moveTo>
                  <a:pt x="0" y="29207"/>
                </a:moveTo>
                <a:cubicBezTo>
                  <a:pt x="4147" y="34184"/>
                  <a:pt x="14248" y="33475"/>
                  <a:pt x="19431" y="29588"/>
                </a:cubicBezTo>
                <a:cubicBezTo>
                  <a:pt x="26772" y="24083"/>
                  <a:pt x="32370" y="16390"/>
                  <a:pt x="40005" y="11300"/>
                </a:cubicBezTo>
                <a:cubicBezTo>
                  <a:pt x="58185" y="-820"/>
                  <a:pt x="90087" y="-5674"/>
                  <a:pt x="105537" y="9776"/>
                </a:cubicBezTo>
                <a:cubicBezTo>
                  <a:pt x="110489" y="14728"/>
                  <a:pt x="112760" y="26660"/>
                  <a:pt x="107061" y="30731"/>
                </a:cubicBezTo>
                <a:cubicBezTo>
                  <a:pt x="93066" y="40727"/>
                  <a:pt x="69999" y="35695"/>
                  <a:pt x="58674" y="48638"/>
                </a:cubicBezTo>
                <a:cubicBezTo>
                  <a:pt x="50186" y="58339"/>
                  <a:pt x="50459" y="75005"/>
                  <a:pt x="54864" y="87119"/>
                </a:cubicBezTo>
                <a:cubicBezTo>
                  <a:pt x="57055" y="93144"/>
                  <a:pt x="62665" y="97387"/>
                  <a:pt x="65532" y="10312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48"/>
          <p:cNvSpPr txBox="1">
            <a:spLocks noGrp="1"/>
          </p:cNvSpPr>
          <p:nvPr>
            <p:ph type="ctrTitle"/>
          </p:nvPr>
        </p:nvSpPr>
        <p:spPr>
          <a:xfrm flipH="1">
            <a:off x="5009275" y="1629275"/>
            <a:ext cx="3421500" cy="12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1336" name="Google Shape;1336;p48"/>
          <p:cNvSpPr txBox="1">
            <a:spLocks noGrp="1"/>
          </p:cNvSpPr>
          <p:nvPr>
            <p:ph type="subTitle" idx="1"/>
          </p:nvPr>
        </p:nvSpPr>
        <p:spPr>
          <a:xfrm flipH="1">
            <a:off x="5009190" y="2896475"/>
            <a:ext cx="28482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long texts</a:t>
            </a:r>
            <a:endParaRPr/>
          </a:p>
        </p:txBody>
      </p:sp>
      <p:pic>
        <p:nvPicPr>
          <p:cNvPr id="1337" name="Google Shape;1337;p48"/>
          <p:cNvPicPr preferRelativeResize="0"/>
          <p:nvPr/>
        </p:nvPicPr>
        <p:blipFill rotWithShape="1">
          <a:blip r:embed="rId3">
            <a:alphaModFix/>
          </a:blip>
          <a:srcRect l="-6040" t="6537" r="46110" b="6528"/>
          <a:stretch/>
        </p:blipFill>
        <p:spPr>
          <a:xfrm>
            <a:off x="-1743400" y="0"/>
            <a:ext cx="6303900" cy="51435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grpSp>
        <p:nvGrpSpPr>
          <p:cNvPr id="1338" name="Google Shape;1338;p48"/>
          <p:cNvGrpSpPr/>
          <p:nvPr/>
        </p:nvGrpSpPr>
        <p:grpSpPr>
          <a:xfrm flipH="1">
            <a:off x="-1743400" y="2653225"/>
            <a:ext cx="7110000" cy="3093025"/>
            <a:chOff x="257575" y="1301825"/>
            <a:chExt cx="7110000" cy="3093025"/>
          </a:xfrm>
        </p:grpSpPr>
        <p:sp>
          <p:nvSpPr>
            <p:cNvPr id="1339" name="Google Shape;1339;p4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7;p48"/>
          <p:cNvSpPr/>
          <p:nvPr/>
        </p:nvSpPr>
        <p:spPr>
          <a:xfrm>
            <a:off x="4038600" y="883150"/>
            <a:ext cx="533400" cy="322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9"/>
          <p:cNvSpPr txBox="1">
            <a:spLocks noGrp="1"/>
          </p:cNvSpPr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</a:t>
            </a:r>
            <a:endParaRPr/>
          </a:p>
        </p:txBody>
      </p:sp>
      <p:sp>
        <p:nvSpPr>
          <p:cNvPr id="1368" name="Google Shape;1368;p50"/>
          <p:cNvSpPr/>
          <p:nvPr/>
        </p:nvSpPr>
        <p:spPr>
          <a:xfrm>
            <a:off x="185707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0"/>
          <p:cNvSpPr/>
          <p:nvPr/>
        </p:nvSpPr>
        <p:spPr>
          <a:xfrm>
            <a:off x="662432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0"/>
          <p:cNvSpPr/>
          <p:nvPr/>
        </p:nvSpPr>
        <p:spPr>
          <a:xfrm>
            <a:off x="4270050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50"/>
          <p:cNvSpPr txBox="1">
            <a:spLocks noGrp="1"/>
          </p:cNvSpPr>
          <p:nvPr>
            <p:ph type="ctrTitle" idx="4294967295"/>
          </p:nvPr>
        </p:nvSpPr>
        <p:spPr>
          <a:xfrm flipH="1">
            <a:off x="1889075" y="3206425"/>
            <a:ext cx="514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2" name="Google Shape;1372;p50"/>
          <p:cNvSpPr txBox="1">
            <a:spLocks noGrp="1"/>
          </p:cNvSpPr>
          <p:nvPr>
            <p:ph type="ctrTitle" idx="4294967295"/>
          </p:nvPr>
        </p:nvSpPr>
        <p:spPr>
          <a:xfrm flipH="1">
            <a:off x="6451725" y="3206425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73" name="Google Shape;1373;p50"/>
          <p:cNvSpPr txBox="1">
            <a:spLocks noGrp="1"/>
          </p:cNvSpPr>
          <p:nvPr>
            <p:ph type="ctrTitle" idx="4294967295"/>
          </p:nvPr>
        </p:nvSpPr>
        <p:spPr>
          <a:xfrm flipH="1">
            <a:off x="4270050" y="2432100"/>
            <a:ext cx="6039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4" name="Google Shape;1374;p50"/>
          <p:cNvSpPr txBox="1">
            <a:spLocks noGrp="1"/>
          </p:cNvSpPr>
          <p:nvPr>
            <p:ph type="ctrTitle" idx="4294967295"/>
          </p:nvPr>
        </p:nvSpPr>
        <p:spPr>
          <a:xfrm flipH="1">
            <a:off x="3791693" y="168244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5" name="Google Shape;1375;p50"/>
          <p:cNvSpPr txBox="1">
            <a:spLocks noGrp="1"/>
          </p:cNvSpPr>
          <p:nvPr>
            <p:ph type="subTitle" idx="4294967295"/>
          </p:nvPr>
        </p:nvSpPr>
        <p:spPr>
          <a:xfrm flipH="1">
            <a:off x="3644543" y="993611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376" name="Google Shape;1376;p50"/>
          <p:cNvSpPr txBox="1">
            <a:spLocks noGrp="1"/>
          </p:cNvSpPr>
          <p:nvPr>
            <p:ph type="ctrTitle" idx="4294967295"/>
          </p:nvPr>
        </p:nvSpPr>
        <p:spPr>
          <a:xfrm flipH="1">
            <a:off x="1365891" y="36118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7" name="Google Shape;1377;p50"/>
          <p:cNvSpPr txBox="1">
            <a:spLocks noGrp="1"/>
          </p:cNvSpPr>
          <p:nvPr>
            <p:ph type="subTitle" idx="4294967295"/>
          </p:nvPr>
        </p:nvSpPr>
        <p:spPr>
          <a:xfrm flipH="1">
            <a:off x="1109366" y="3999015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378" name="Google Shape;1378;p50"/>
          <p:cNvSpPr txBox="1">
            <a:spLocks noGrp="1"/>
          </p:cNvSpPr>
          <p:nvPr>
            <p:ph type="ctrTitle" idx="4294967295"/>
          </p:nvPr>
        </p:nvSpPr>
        <p:spPr>
          <a:xfrm flipH="1">
            <a:off x="6145967" y="36118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9" name="Google Shape;1379;p50"/>
          <p:cNvSpPr txBox="1">
            <a:spLocks noGrp="1"/>
          </p:cNvSpPr>
          <p:nvPr>
            <p:ph type="subTitle" idx="4294967295"/>
          </p:nvPr>
        </p:nvSpPr>
        <p:spPr>
          <a:xfrm flipH="1">
            <a:off x="5820317" y="3999015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cxnSp>
        <p:nvCxnSpPr>
          <p:cNvPr id="1380" name="Google Shape;1380;p50"/>
          <p:cNvCxnSpPr>
            <a:stCxn id="1368" idx="6"/>
            <a:endCxn id="1370" idx="2"/>
          </p:cNvCxnSpPr>
          <p:nvPr/>
        </p:nvCxnSpPr>
        <p:spPr>
          <a:xfrm rot="10800000" flipH="1">
            <a:off x="2460975" y="2571775"/>
            <a:ext cx="1809000" cy="7743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50"/>
          <p:cNvCxnSpPr>
            <a:stCxn id="1370" idx="6"/>
            <a:endCxn id="1369" idx="2"/>
          </p:cNvCxnSpPr>
          <p:nvPr/>
        </p:nvCxnSpPr>
        <p:spPr>
          <a:xfrm>
            <a:off x="4873950" y="2571750"/>
            <a:ext cx="1750500" cy="7743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82" name="Google Shape;1382;p50"/>
          <p:cNvSpPr/>
          <p:nvPr/>
        </p:nvSpPr>
        <p:spPr>
          <a:xfrm flipH="1">
            <a:off x="7247213" y="3047025"/>
            <a:ext cx="1915588" cy="497736"/>
          </a:xfrm>
          <a:custGeom>
            <a:avLst/>
            <a:gdLst/>
            <a:ahLst/>
            <a:cxnLst/>
            <a:rect l="l" t="t" r="r" b="b"/>
            <a:pathLst>
              <a:path w="139493" h="36924" fill="none" extrusionOk="0">
                <a:moveTo>
                  <a:pt x="139493" y="24422"/>
                </a:moveTo>
                <a:cubicBezTo>
                  <a:pt x="78865" y="36924"/>
                  <a:pt x="38761" y="19762"/>
                  <a:pt x="1" y="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miter lim="4480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1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</a:t>
            </a:r>
            <a:endParaRPr/>
          </a:p>
        </p:txBody>
      </p:sp>
      <p:sp>
        <p:nvSpPr>
          <p:cNvPr id="1388" name="Google Shape;1388;p51"/>
          <p:cNvSpPr txBox="1">
            <a:spLocks noGrp="1"/>
          </p:cNvSpPr>
          <p:nvPr>
            <p:ph type="ctrTitle" idx="4294967295"/>
          </p:nvPr>
        </p:nvSpPr>
        <p:spPr>
          <a:xfrm flipH="1">
            <a:off x="3791693" y="36108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Neptune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9" name="Google Shape;1389;p51"/>
          <p:cNvSpPr txBox="1">
            <a:spLocks noGrp="1"/>
          </p:cNvSpPr>
          <p:nvPr>
            <p:ph type="subTitle" idx="4294967295"/>
          </p:nvPr>
        </p:nvSpPr>
        <p:spPr>
          <a:xfrm flipH="1">
            <a:off x="3644543" y="4002055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1390" name="Google Shape;1390;p51"/>
          <p:cNvSpPr txBox="1">
            <a:spLocks noGrp="1"/>
          </p:cNvSpPr>
          <p:nvPr>
            <p:ph type="ctrTitle" idx="4294967295"/>
          </p:nvPr>
        </p:nvSpPr>
        <p:spPr>
          <a:xfrm flipH="1">
            <a:off x="1365891" y="15680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1" name="Google Shape;1391;p51"/>
          <p:cNvSpPr txBox="1">
            <a:spLocks noGrp="1"/>
          </p:cNvSpPr>
          <p:nvPr>
            <p:ph type="subTitle" idx="4294967295"/>
          </p:nvPr>
        </p:nvSpPr>
        <p:spPr>
          <a:xfrm flipH="1">
            <a:off x="1109391" y="991342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composed of hydrogen and helium</a:t>
            </a:r>
            <a:endParaRPr sz="1400"/>
          </a:p>
        </p:txBody>
      </p:sp>
      <p:sp>
        <p:nvSpPr>
          <p:cNvPr id="1392" name="Google Shape;1392;p51"/>
          <p:cNvSpPr txBox="1">
            <a:spLocks noGrp="1"/>
          </p:cNvSpPr>
          <p:nvPr>
            <p:ph type="ctrTitle" idx="4294967295"/>
          </p:nvPr>
        </p:nvSpPr>
        <p:spPr>
          <a:xfrm flipH="1">
            <a:off x="6145967" y="15680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Venus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3" name="Google Shape;1393;p51"/>
          <p:cNvSpPr txBox="1">
            <a:spLocks noGrp="1"/>
          </p:cNvSpPr>
          <p:nvPr>
            <p:ph type="subTitle" idx="4294967295"/>
          </p:nvPr>
        </p:nvSpPr>
        <p:spPr>
          <a:xfrm flipH="1">
            <a:off x="5820317" y="991342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second planet from the Sun</a:t>
            </a:r>
            <a:endParaRPr sz="1400"/>
          </a:p>
        </p:txBody>
      </p:sp>
      <p:sp>
        <p:nvSpPr>
          <p:cNvPr id="1394" name="Google Shape;1394;p51"/>
          <p:cNvSpPr/>
          <p:nvPr/>
        </p:nvSpPr>
        <p:spPr>
          <a:xfrm rot="10800000" flipH="1">
            <a:off x="185707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51"/>
          <p:cNvSpPr/>
          <p:nvPr/>
        </p:nvSpPr>
        <p:spPr>
          <a:xfrm rot="10800000" flipH="1">
            <a:off x="662432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51"/>
          <p:cNvSpPr/>
          <p:nvPr/>
        </p:nvSpPr>
        <p:spPr>
          <a:xfrm rot="10800000" flipH="1">
            <a:off x="4270050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51"/>
          <p:cNvSpPr/>
          <p:nvPr/>
        </p:nvSpPr>
        <p:spPr>
          <a:xfrm rot="10800000" flipH="1">
            <a:off x="-952800" y="2317425"/>
            <a:ext cx="603900" cy="603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8" name="Google Shape;1398;p51"/>
          <p:cNvCxnSpPr>
            <a:stCxn id="1394" idx="6"/>
            <a:endCxn id="1396" idx="2"/>
          </p:cNvCxnSpPr>
          <p:nvPr/>
        </p:nvCxnSpPr>
        <p:spPr>
          <a:xfrm>
            <a:off x="2460975" y="2571750"/>
            <a:ext cx="1809000" cy="7743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99" name="Google Shape;1399;p51"/>
          <p:cNvCxnSpPr>
            <a:stCxn id="1396" idx="6"/>
            <a:endCxn id="1395" idx="2"/>
          </p:cNvCxnSpPr>
          <p:nvPr/>
        </p:nvCxnSpPr>
        <p:spPr>
          <a:xfrm rot="10800000" flipH="1">
            <a:off x="4873950" y="2571775"/>
            <a:ext cx="1750500" cy="7743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00" name="Google Shape;1400;p51"/>
          <p:cNvSpPr txBox="1">
            <a:spLocks noGrp="1"/>
          </p:cNvSpPr>
          <p:nvPr>
            <p:ph type="ctrTitle" idx="4294967295"/>
          </p:nvPr>
        </p:nvSpPr>
        <p:spPr>
          <a:xfrm flipH="1">
            <a:off x="1684388" y="2432100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1" name="Google Shape;1401;p51"/>
          <p:cNvSpPr txBox="1">
            <a:spLocks noGrp="1"/>
          </p:cNvSpPr>
          <p:nvPr>
            <p:ph type="ctrTitle" idx="4294967295"/>
          </p:nvPr>
        </p:nvSpPr>
        <p:spPr>
          <a:xfrm flipH="1">
            <a:off x="6451725" y="2432100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2" name="Google Shape;1402;p51"/>
          <p:cNvSpPr txBox="1">
            <a:spLocks noGrp="1"/>
          </p:cNvSpPr>
          <p:nvPr>
            <p:ph type="ctrTitle" idx="4294967295"/>
          </p:nvPr>
        </p:nvSpPr>
        <p:spPr>
          <a:xfrm flipH="1">
            <a:off x="4270050" y="3206425"/>
            <a:ext cx="6039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51"/>
          <p:cNvSpPr/>
          <p:nvPr/>
        </p:nvSpPr>
        <p:spPr>
          <a:xfrm flipH="1">
            <a:off x="2254" y="2432100"/>
            <a:ext cx="1854747" cy="614917"/>
          </a:xfrm>
          <a:custGeom>
            <a:avLst/>
            <a:gdLst/>
            <a:ahLst/>
            <a:cxnLst/>
            <a:rect l="l" t="t" r="r" b="b"/>
            <a:pathLst>
              <a:path w="144198" h="45617" fill="none" extrusionOk="0">
                <a:moveTo>
                  <a:pt x="144198" y="45617"/>
                </a:moveTo>
                <a:cubicBezTo>
                  <a:pt x="102525" y="24332"/>
                  <a:pt x="62420" y="1"/>
                  <a:pt x="1" y="6453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miter lim="4480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2"/>
          <p:cNvSpPr txBox="1">
            <a:spLocks noGrp="1"/>
          </p:cNvSpPr>
          <p:nvPr>
            <p:ph type="ctrTitle"/>
          </p:nvPr>
        </p:nvSpPr>
        <p:spPr>
          <a:xfrm>
            <a:off x="502845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Section</a:t>
            </a:r>
            <a:endParaRPr/>
          </a:p>
        </p:txBody>
      </p:sp>
      <p:sp>
        <p:nvSpPr>
          <p:cNvPr id="1409" name="Google Shape;1409;p52"/>
          <p:cNvSpPr txBox="1">
            <a:spLocks noGrp="1"/>
          </p:cNvSpPr>
          <p:nvPr>
            <p:ph type="subTitle" idx="1"/>
          </p:nvPr>
        </p:nvSpPr>
        <p:spPr>
          <a:xfrm>
            <a:off x="5028450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410" name="Google Shape;1410;p52"/>
          <p:cNvSpPr/>
          <p:nvPr/>
        </p:nvSpPr>
        <p:spPr>
          <a:xfrm>
            <a:off x="1717902" y="2076478"/>
            <a:ext cx="1561351" cy="17750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411" name="Google Shape;1411;p52"/>
          <p:cNvSpPr/>
          <p:nvPr/>
        </p:nvSpPr>
        <p:spPr>
          <a:xfrm>
            <a:off x="3400610" y="2076453"/>
            <a:ext cx="1189804" cy="17750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3"/>
          <p:cNvSpPr txBox="1">
            <a:spLocks noGrp="1"/>
          </p:cNvSpPr>
          <p:nvPr>
            <p:ph type="body" idx="2"/>
          </p:nvPr>
        </p:nvSpPr>
        <p:spPr>
          <a:xfrm>
            <a:off x="5309400" y="1429880"/>
            <a:ext cx="2701200" cy="3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endParaRPr/>
          </a:p>
        </p:txBody>
      </p:sp>
      <p:sp>
        <p:nvSpPr>
          <p:cNvPr id="1417" name="Google Shape;1417;p5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This Exercise!</a:t>
            </a:r>
            <a:endParaRPr/>
          </a:p>
        </p:txBody>
      </p:sp>
      <p:sp>
        <p:nvSpPr>
          <p:cNvPr id="1418" name="Google Shape;1418;p53"/>
          <p:cNvSpPr/>
          <p:nvPr/>
        </p:nvSpPr>
        <p:spPr>
          <a:xfrm rot="-10">
            <a:off x="2632450" y="3126547"/>
            <a:ext cx="450348" cy="50710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Mali;600"/>
              </a:rPr>
              <a:t>E</a:t>
            </a:r>
          </a:p>
        </p:txBody>
      </p:sp>
      <p:sp>
        <p:nvSpPr>
          <p:cNvPr id="1419" name="Google Shape;1419;p53"/>
          <p:cNvSpPr/>
          <p:nvPr/>
        </p:nvSpPr>
        <p:spPr>
          <a:xfrm rot="10">
            <a:off x="1772543" y="2610146"/>
            <a:ext cx="481889" cy="54238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B</a:t>
            </a:r>
          </a:p>
        </p:txBody>
      </p:sp>
      <p:sp>
        <p:nvSpPr>
          <p:cNvPr id="1420" name="Google Shape;1420;p53"/>
          <p:cNvSpPr/>
          <p:nvPr/>
        </p:nvSpPr>
        <p:spPr>
          <a:xfrm rot="-10">
            <a:off x="3460827" y="2621905"/>
            <a:ext cx="415301" cy="5188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L</a:t>
            </a:r>
          </a:p>
        </p:txBody>
      </p:sp>
      <p:sp>
        <p:nvSpPr>
          <p:cNvPr id="1421" name="Google Shape;1421;p53"/>
          <p:cNvSpPr/>
          <p:nvPr/>
        </p:nvSpPr>
        <p:spPr>
          <a:xfrm>
            <a:off x="1724792" y="3632571"/>
            <a:ext cx="577391" cy="5291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M</a:t>
            </a:r>
          </a:p>
        </p:txBody>
      </p:sp>
      <p:sp>
        <p:nvSpPr>
          <p:cNvPr id="1422" name="Google Shape;1422;p53"/>
          <p:cNvSpPr/>
          <p:nvPr/>
        </p:nvSpPr>
        <p:spPr>
          <a:xfrm>
            <a:off x="2592147" y="2326225"/>
            <a:ext cx="530954" cy="5181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N</a:t>
            </a:r>
          </a:p>
        </p:txBody>
      </p:sp>
      <p:sp>
        <p:nvSpPr>
          <p:cNvPr id="1423" name="Google Shape;1423;p53"/>
          <p:cNvSpPr/>
          <p:nvPr/>
        </p:nvSpPr>
        <p:spPr>
          <a:xfrm rot="-10">
            <a:off x="2623699" y="3967321"/>
            <a:ext cx="452100" cy="5196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T</a:t>
            </a:r>
          </a:p>
        </p:txBody>
      </p:sp>
      <p:sp>
        <p:nvSpPr>
          <p:cNvPr id="1424" name="Google Shape;1424;p53"/>
          <p:cNvSpPr/>
          <p:nvPr/>
        </p:nvSpPr>
        <p:spPr>
          <a:xfrm rot="-10">
            <a:off x="3397305" y="3643962"/>
            <a:ext cx="542345" cy="5063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Z</a:t>
            </a:r>
          </a:p>
        </p:txBody>
      </p:sp>
      <p:sp>
        <p:nvSpPr>
          <p:cNvPr id="1425" name="Google Shape;1425;p53"/>
          <p:cNvSpPr txBox="1">
            <a:spLocks noGrp="1"/>
          </p:cNvSpPr>
          <p:nvPr>
            <p:ph type="subTitle" idx="1"/>
          </p:nvPr>
        </p:nvSpPr>
        <p:spPr>
          <a:xfrm>
            <a:off x="1186450" y="1380425"/>
            <a:ext cx="32061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many words can you make with these letters?</a:t>
            </a:r>
            <a:endParaRPr sz="1800"/>
          </a:p>
        </p:txBody>
      </p:sp>
      <p:cxnSp>
        <p:nvCxnSpPr>
          <p:cNvPr id="1426" name="Google Shape;1426;p53"/>
          <p:cNvCxnSpPr/>
          <p:nvPr/>
        </p:nvCxnSpPr>
        <p:spPr>
          <a:xfrm>
            <a:off x="5857875" y="184463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7" name="Google Shape;1427;p53"/>
          <p:cNvCxnSpPr/>
          <p:nvPr/>
        </p:nvCxnSpPr>
        <p:spPr>
          <a:xfrm>
            <a:off x="5857875" y="239327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8" name="Google Shape;1428;p53"/>
          <p:cNvCxnSpPr/>
          <p:nvPr/>
        </p:nvCxnSpPr>
        <p:spPr>
          <a:xfrm>
            <a:off x="5857875" y="294191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53"/>
          <p:cNvCxnSpPr/>
          <p:nvPr/>
        </p:nvCxnSpPr>
        <p:spPr>
          <a:xfrm>
            <a:off x="5857875" y="349055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0" name="Google Shape;1430;p53"/>
          <p:cNvCxnSpPr/>
          <p:nvPr/>
        </p:nvCxnSpPr>
        <p:spPr>
          <a:xfrm>
            <a:off x="5857875" y="403919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53"/>
          <p:cNvCxnSpPr/>
          <p:nvPr/>
        </p:nvCxnSpPr>
        <p:spPr>
          <a:xfrm>
            <a:off x="5857875" y="458783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0"/>
          <p:cNvSpPr/>
          <p:nvPr/>
        </p:nvSpPr>
        <p:spPr>
          <a:xfrm>
            <a:off x="3607088" y="2363986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0"/>
          <p:cNvSpPr/>
          <p:nvPr/>
        </p:nvSpPr>
        <p:spPr>
          <a:xfrm>
            <a:off x="2963599" y="1304925"/>
            <a:ext cx="1020604" cy="1159816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0"/>
          <p:cNvSpPr txBox="1">
            <a:spLocks noGrp="1"/>
          </p:cNvSpPr>
          <p:nvPr>
            <p:ph type="title" idx="9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48" name="Google Shape;1148;p40"/>
          <p:cNvSpPr txBox="1">
            <a:spLocks noGrp="1"/>
          </p:cNvSpPr>
          <p:nvPr>
            <p:ph type="subTitle" idx="1"/>
          </p:nvPr>
        </p:nvSpPr>
        <p:spPr>
          <a:xfrm flipH="1">
            <a:off x="4260325" y="1724213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49" name="Google Shape;1149;p40"/>
          <p:cNvSpPr txBox="1">
            <a:spLocks noGrp="1"/>
          </p:cNvSpPr>
          <p:nvPr>
            <p:ph type="subTitle" idx="2"/>
          </p:nvPr>
        </p:nvSpPr>
        <p:spPr>
          <a:xfrm>
            <a:off x="4260325" y="3930976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50" name="Google Shape;1150;p40"/>
          <p:cNvSpPr txBox="1">
            <a:spLocks noGrp="1"/>
          </p:cNvSpPr>
          <p:nvPr>
            <p:ph type="subTitle" idx="3"/>
          </p:nvPr>
        </p:nvSpPr>
        <p:spPr>
          <a:xfrm flipH="1">
            <a:off x="4908025" y="2814479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51" name="Google Shape;1151;p40"/>
          <p:cNvSpPr txBox="1">
            <a:spLocks noGrp="1"/>
          </p:cNvSpPr>
          <p:nvPr>
            <p:ph type="subTitle" idx="4"/>
          </p:nvPr>
        </p:nvSpPr>
        <p:spPr>
          <a:xfrm flipH="1">
            <a:off x="4260325" y="1141688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52" name="Google Shape;1152;p40"/>
          <p:cNvSpPr txBox="1">
            <a:spLocks noGrp="1"/>
          </p:cNvSpPr>
          <p:nvPr>
            <p:ph type="subTitle" idx="5"/>
          </p:nvPr>
        </p:nvSpPr>
        <p:spPr>
          <a:xfrm>
            <a:off x="4260325" y="3329401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53" name="Google Shape;1153;p40"/>
          <p:cNvSpPr txBox="1">
            <a:spLocks noGrp="1"/>
          </p:cNvSpPr>
          <p:nvPr>
            <p:ph type="subTitle" idx="6"/>
          </p:nvPr>
        </p:nvSpPr>
        <p:spPr>
          <a:xfrm flipH="1">
            <a:off x="4908025" y="2327654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154" name="Google Shape;1154;p40"/>
          <p:cNvSpPr txBox="1">
            <a:spLocks noGrp="1"/>
          </p:cNvSpPr>
          <p:nvPr>
            <p:ph type="title" idx="8"/>
          </p:nvPr>
        </p:nvSpPr>
        <p:spPr>
          <a:xfrm>
            <a:off x="2812064" y="1595968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5" name="Google Shape;1155;p40"/>
          <p:cNvSpPr txBox="1">
            <a:spLocks noGrp="1"/>
          </p:cNvSpPr>
          <p:nvPr>
            <p:ph type="title" idx="7"/>
          </p:nvPr>
        </p:nvSpPr>
        <p:spPr>
          <a:xfrm>
            <a:off x="3455589" y="2655068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>
              <a:solidFill>
                <a:schemeClr val="accent3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6" name="Google Shape;1156;p40"/>
          <p:cNvSpPr/>
          <p:nvPr/>
        </p:nvSpPr>
        <p:spPr>
          <a:xfrm>
            <a:off x="2963562" y="3423122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0"/>
          <p:cNvSpPr txBox="1">
            <a:spLocks noGrp="1"/>
          </p:cNvSpPr>
          <p:nvPr>
            <p:ph type="title"/>
          </p:nvPr>
        </p:nvSpPr>
        <p:spPr>
          <a:xfrm flipH="1">
            <a:off x="2881427" y="3714151"/>
            <a:ext cx="1209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4"/>
          <p:cNvSpPr txBox="1">
            <a:spLocks noGrp="1"/>
          </p:cNvSpPr>
          <p:nvPr>
            <p:ph type="title" idx="15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Answers</a:t>
            </a:r>
            <a:endParaRPr sz="3000"/>
          </a:p>
        </p:txBody>
      </p:sp>
      <p:sp>
        <p:nvSpPr>
          <p:cNvPr id="1437" name="Google Shape;1437;p54"/>
          <p:cNvSpPr txBox="1">
            <a:spLocks noGrp="1"/>
          </p:cNvSpPr>
          <p:nvPr>
            <p:ph type="ctrTitle" idx="2"/>
          </p:nvPr>
        </p:nvSpPr>
        <p:spPr>
          <a:xfrm flipH="1">
            <a:off x="3747024" y="165677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Beetle</a:t>
            </a:r>
            <a:endParaRPr/>
          </a:p>
        </p:txBody>
      </p:sp>
      <p:sp>
        <p:nvSpPr>
          <p:cNvPr id="1438" name="Google Shape;1438;p54"/>
          <p:cNvSpPr txBox="1">
            <a:spLocks noGrp="1"/>
          </p:cNvSpPr>
          <p:nvPr>
            <p:ph type="subTitle" idx="3"/>
          </p:nvPr>
        </p:nvSpPr>
        <p:spPr>
          <a:xfrm flipH="1">
            <a:off x="3469974" y="2034086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439" name="Google Shape;1439;p54"/>
          <p:cNvSpPr txBox="1">
            <a:spLocks noGrp="1"/>
          </p:cNvSpPr>
          <p:nvPr>
            <p:ph type="ctrTitle" idx="4"/>
          </p:nvPr>
        </p:nvSpPr>
        <p:spPr>
          <a:xfrm flipH="1">
            <a:off x="6541675" y="165677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Melt</a:t>
            </a:r>
            <a:endParaRPr/>
          </a:p>
        </p:txBody>
      </p:sp>
      <p:sp>
        <p:nvSpPr>
          <p:cNvPr id="1440" name="Google Shape;1440;p54"/>
          <p:cNvSpPr txBox="1">
            <a:spLocks noGrp="1"/>
          </p:cNvSpPr>
          <p:nvPr>
            <p:ph type="subTitle" idx="5"/>
          </p:nvPr>
        </p:nvSpPr>
        <p:spPr>
          <a:xfrm flipH="1">
            <a:off x="6264625" y="2034086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41" name="Google Shape;1441;p54"/>
          <p:cNvSpPr txBox="1">
            <a:spLocks noGrp="1"/>
          </p:cNvSpPr>
          <p:nvPr>
            <p:ph type="ctrTitle" idx="6"/>
          </p:nvPr>
        </p:nvSpPr>
        <p:spPr>
          <a:xfrm flipH="1">
            <a:off x="1041725" y="341756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Emblem</a:t>
            </a:r>
            <a:endParaRPr/>
          </a:p>
        </p:txBody>
      </p:sp>
      <p:sp>
        <p:nvSpPr>
          <p:cNvPr id="1442" name="Google Shape;1442;p54"/>
          <p:cNvSpPr txBox="1">
            <a:spLocks noGrp="1"/>
          </p:cNvSpPr>
          <p:nvPr>
            <p:ph type="subTitle" idx="7"/>
          </p:nvPr>
        </p:nvSpPr>
        <p:spPr>
          <a:xfrm flipH="1">
            <a:off x="764675" y="3795180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443" name="Google Shape;1443;p54"/>
          <p:cNvSpPr txBox="1">
            <a:spLocks noGrp="1"/>
          </p:cNvSpPr>
          <p:nvPr>
            <p:ph type="ctrTitle" idx="8"/>
          </p:nvPr>
        </p:nvSpPr>
        <p:spPr>
          <a:xfrm flipH="1">
            <a:off x="3747024" y="341756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</a:t>
            </a:r>
            <a:endParaRPr/>
          </a:p>
        </p:txBody>
      </p:sp>
      <p:sp>
        <p:nvSpPr>
          <p:cNvPr id="1444" name="Google Shape;1444;p54"/>
          <p:cNvSpPr txBox="1">
            <a:spLocks noGrp="1"/>
          </p:cNvSpPr>
          <p:nvPr>
            <p:ph type="subTitle" idx="9"/>
          </p:nvPr>
        </p:nvSpPr>
        <p:spPr>
          <a:xfrm flipH="1">
            <a:off x="3469974" y="3795180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1445" name="Google Shape;1445;p54"/>
          <p:cNvSpPr txBox="1">
            <a:spLocks noGrp="1"/>
          </p:cNvSpPr>
          <p:nvPr>
            <p:ph type="ctrTitle" idx="13"/>
          </p:nvPr>
        </p:nvSpPr>
        <p:spPr>
          <a:xfrm flipH="1">
            <a:off x="6541675" y="341756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</a:t>
            </a:r>
            <a:endParaRPr/>
          </a:p>
        </p:txBody>
      </p:sp>
      <p:sp>
        <p:nvSpPr>
          <p:cNvPr id="1446" name="Google Shape;1446;p54"/>
          <p:cNvSpPr txBox="1">
            <a:spLocks noGrp="1"/>
          </p:cNvSpPr>
          <p:nvPr>
            <p:ph type="subTitle" idx="14"/>
          </p:nvPr>
        </p:nvSpPr>
        <p:spPr>
          <a:xfrm flipH="1">
            <a:off x="6264625" y="3795180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447" name="Google Shape;1447;p54"/>
          <p:cNvSpPr txBox="1">
            <a:spLocks noGrp="1"/>
          </p:cNvSpPr>
          <p:nvPr>
            <p:ph type="ctrTitle"/>
          </p:nvPr>
        </p:nvSpPr>
        <p:spPr>
          <a:xfrm flipH="1">
            <a:off x="1041725" y="165677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Belt</a:t>
            </a:r>
            <a:endParaRPr/>
          </a:p>
        </p:txBody>
      </p:sp>
      <p:sp>
        <p:nvSpPr>
          <p:cNvPr id="1448" name="Google Shape;1448;p54"/>
          <p:cNvSpPr txBox="1">
            <a:spLocks noGrp="1"/>
          </p:cNvSpPr>
          <p:nvPr>
            <p:ph type="subTitle" idx="1"/>
          </p:nvPr>
        </p:nvSpPr>
        <p:spPr>
          <a:xfrm flipH="1">
            <a:off x="764675" y="2034086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449" name="Google Shape;1449;p54"/>
          <p:cNvSpPr txBox="1">
            <a:spLocks noGrp="1"/>
          </p:cNvSpPr>
          <p:nvPr>
            <p:ph type="ctrTitle" idx="2"/>
          </p:nvPr>
        </p:nvSpPr>
        <p:spPr>
          <a:xfrm flipH="1">
            <a:off x="3747024" y="1333028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02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0" name="Google Shape;1450;p54"/>
          <p:cNvSpPr txBox="1">
            <a:spLocks noGrp="1"/>
          </p:cNvSpPr>
          <p:nvPr>
            <p:ph type="ctrTitle" idx="4"/>
          </p:nvPr>
        </p:nvSpPr>
        <p:spPr>
          <a:xfrm flipH="1">
            <a:off x="6541675" y="1333028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03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1" name="Google Shape;1451;p54"/>
          <p:cNvSpPr txBox="1">
            <a:spLocks noGrp="1"/>
          </p:cNvSpPr>
          <p:nvPr>
            <p:ph type="ctrTitle" idx="6"/>
          </p:nvPr>
        </p:nvSpPr>
        <p:spPr>
          <a:xfrm flipH="1">
            <a:off x="1041725" y="3093426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04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2" name="Google Shape;1452;p54"/>
          <p:cNvSpPr txBox="1">
            <a:spLocks noGrp="1"/>
          </p:cNvSpPr>
          <p:nvPr>
            <p:ph type="ctrTitle" idx="8"/>
          </p:nvPr>
        </p:nvSpPr>
        <p:spPr>
          <a:xfrm flipH="1">
            <a:off x="3747024" y="3093426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05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3" name="Google Shape;1453;p54"/>
          <p:cNvSpPr txBox="1">
            <a:spLocks noGrp="1"/>
          </p:cNvSpPr>
          <p:nvPr>
            <p:ph type="ctrTitle" idx="13"/>
          </p:nvPr>
        </p:nvSpPr>
        <p:spPr>
          <a:xfrm flipH="1">
            <a:off x="6541675" y="3093426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06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4" name="Google Shape;1454;p54"/>
          <p:cNvSpPr txBox="1">
            <a:spLocks noGrp="1"/>
          </p:cNvSpPr>
          <p:nvPr>
            <p:ph type="ctrTitle"/>
          </p:nvPr>
        </p:nvSpPr>
        <p:spPr>
          <a:xfrm flipH="1">
            <a:off x="1041725" y="1333028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01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5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the Words</a:t>
            </a:r>
            <a:endParaRPr/>
          </a:p>
        </p:txBody>
      </p:sp>
      <p:sp>
        <p:nvSpPr>
          <p:cNvPr id="1460" name="Google Shape;1460;p55"/>
          <p:cNvSpPr txBox="1">
            <a:spLocks noGrp="1"/>
          </p:cNvSpPr>
          <p:nvPr>
            <p:ph type="ctrTitle"/>
          </p:nvPr>
        </p:nvSpPr>
        <p:spPr>
          <a:xfrm flipH="1">
            <a:off x="818617" y="3132600"/>
            <a:ext cx="194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O N H Y E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1" name="Google Shape;1461;p55"/>
          <p:cNvSpPr txBox="1">
            <a:spLocks noGrp="1"/>
          </p:cNvSpPr>
          <p:nvPr>
            <p:ph type="subTitle" idx="1"/>
          </p:nvPr>
        </p:nvSpPr>
        <p:spPr>
          <a:xfrm flipH="1">
            <a:off x="788617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 soft yellow substance produced by bees</a:t>
            </a:r>
            <a:endParaRPr/>
          </a:p>
        </p:txBody>
      </p:sp>
      <p:sp>
        <p:nvSpPr>
          <p:cNvPr id="1462" name="Google Shape;1462;p55"/>
          <p:cNvSpPr txBox="1">
            <a:spLocks noGrp="1"/>
          </p:cNvSpPr>
          <p:nvPr>
            <p:ph type="ctrTitle" idx="2"/>
          </p:nvPr>
        </p:nvSpPr>
        <p:spPr>
          <a:xfrm flipH="1">
            <a:off x="3596258" y="3132600"/>
            <a:ext cx="188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M T U A U N 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3" name="Google Shape;1463;p55"/>
          <p:cNvSpPr txBox="1">
            <a:spLocks noGrp="1"/>
          </p:cNvSpPr>
          <p:nvPr>
            <p:ph type="subTitle" idx="3"/>
          </p:nvPr>
        </p:nvSpPr>
        <p:spPr>
          <a:xfrm flipH="1">
            <a:off x="3472058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the period of the year when leaves fall from the trees</a:t>
            </a:r>
            <a:endParaRPr/>
          </a:p>
        </p:txBody>
      </p:sp>
      <p:sp>
        <p:nvSpPr>
          <p:cNvPr id="1464" name="Google Shape;1464;p55"/>
          <p:cNvSpPr txBox="1">
            <a:spLocks noGrp="1"/>
          </p:cNvSpPr>
          <p:nvPr>
            <p:ph type="ctrTitle" idx="4"/>
          </p:nvPr>
        </p:nvSpPr>
        <p:spPr>
          <a:xfrm flipH="1">
            <a:off x="6348383" y="3132600"/>
            <a:ext cx="188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R M S A E D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5" name="Google Shape;1465;p55"/>
          <p:cNvSpPr txBox="1">
            <a:spLocks noGrp="1"/>
          </p:cNvSpPr>
          <p:nvPr>
            <p:ph type="subTitle" idx="5"/>
          </p:nvPr>
        </p:nvSpPr>
        <p:spPr>
          <a:xfrm flipH="1">
            <a:off x="6224183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something which one seems to see or experience during sleep</a:t>
            </a:r>
            <a:endParaRPr/>
          </a:p>
        </p:txBody>
      </p:sp>
      <p:cxnSp>
        <p:nvCxnSpPr>
          <p:cNvPr id="1466" name="Google Shape;1466;p55"/>
          <p:cNvCxnSpPr/>
          <p:nvPr/>
        </p:nvCxnSpPr>
        <p:spPr>
          <a:xfrm>
            <a:off x="309543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55"/>
          <p:cNvCxnSpPr/>
          <p:nvPr/>
        </p:nvCxnSpPr>
        <p:spPr>
          <a:xfrm>
            <a:off x="597198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6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Answers</a:t>
            </a:r>
            <a:endParaRPr/>
          </a:p>
        </p:txBody>
      </p:sp>
      <p:sp>
        <p:nvSpPr>
          <p:cNvPr id="1473" name="Google Shape;1473;p56"/>
          <p:cNvSpPr txBox="1">
            <a:spLocks noGrp="1"/>
          </p:cNvSpPr>
          <p:nvPr>
            <p:ph type="subTitle" idx="1"/>
          </p:nvPr>
        </p:nvSpPr>
        <p:spPr>
          <a:xfrm flipH="1">
            <a:off x="788617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 soft yellow substance produced by bees</a:t>
            </a:r>
            <a:endParaRPr/>
          </a:p>
        </p:txBody>
      </p:sp>
      <p:sp>
        <p:nvSpPr>
          <p:cNvPr id="1474" name="Google Shape;1474;p56"/>
          <p:cNvSpPr txBox="1">
            <a:spLocks noGrp="1"/>
          </p:cNvSpPr>
          <p:nvPr>
            <p:ph type="subTitle" idx="3"/>
          </p:nvPr>
        </p:nvSpPr>
        <p:spPr>
          <a:xfrm flipH="1">
            <a:off x="3472058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the period of the year when leaves fall from the trees</a:t>
            </a:r>
            <a:endParaRPr/>
          </a:p>
        </p:txBody>
      </p:sp>
      <p:sp>
        <p:nvSpPr>
          <p:cNvPr id="1475" name="Google Shape;1475;p56"/>
          <p:cNvSpPr txBox="1">
            <a:spLocks noGrp="1"/>
          </p:cNvSpPr>
          <p:nvPr>
            <p:ph type="subTitle" idx="5"/>
          </p:nvPr>
        </p:nvSpPr>
        <p:spPr>
          <a:xfrm flipH="1">
            <a:off x="6224183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something which one seems to see or experience during sleep</a:t>
            </a:r>
            <a:endParaRPr/>
          </a:p>
        </p:txBody>
      </p:sp>
      <p:sp>
        <p:nvSpPr>
          <p:cNvPr id="1476" name="Google Shape;1476;p56"/>
          <p:cNvSpPr txBox="1">
            <a:spLocks noGrp="1"/>
          </p:cNvSpPr>
          <p:nvPr>
            <p:ph type="ctrTitle"/>
          </p:nvPr>
        </p:nvSpPr>
        <p:spPr>
          <a:xfrm flipH="1">
            <a:off x="1010017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</a:t>
            </a:r>
            <a:endParaRPr/>
          </a:p>
        </p:txBody>
      </p:sp>
      <p:sp>
        <p:nvSpPr>
          <p:cNvPr id="1477" name="Google Shape;1477;p56"/>
          <p:cNvSpPr txBox="1">
            <a:spLocks noGrp="1"/>
          </p:cNvSpPr>
          <p:nvPr>
            <p:ph type="ctrTitle" idx="2"/>
          </p:nvPr>
        </p:nvSpPr>
        <p:spPr>
          <a:xfrm flipH="1">
            <a:off x="3757358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Autumn</a:t>
            </a:r>
            <a:endParaRPr/>
          </a:p>
        </p:txBody>
      </p:sp>
      <p:sp>
        <p:nvSpPr>
          <p:cNvPr id="1478" name="Google Shape;1478;p56"/>
          <p:cNvSpPr txBox="1">
            <a:spLocks noGrp="1"/>
          </p:cNvSpPr>
          <p:nvPr>
            <p:ph type="ctrTitle" idx="4"/>
          </p:nvPr>
        </p:nvSpPr>
        <p:spPr>
          <a:xfrm flipH="1">
            <a:off x="6509483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Dreams</a:t>
            </a:r>
            <a:endParaRPr/>
          </a:p>
        </p:txBody>
      </p:sp>
      <p:cxnSp>
        <p:nvCxnSpPr>
          <p:cNvPr id="1479" name="Google Shape;1479;p56"/>
          <p:cNvCxnSpPr/>
          <p:nvPr/>
        </p:nvCxnSpPr>
        <p:spPr>
          <a:xfrm>
            <a:off x="309543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56"/>
          <p:cNvCxnSpPr/>
          <p:nvPr/>
        </p:nvCxnSpPr>
        <p:spPr>
          <a:xfrm>
            <a:off x="597198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Percentages?</a:t>
            </a:r>
            <a:endParaRPr/>
          </a:p>
        </p:txBody>
      </p:sp>
      <p:grpSp>
        <p:nvGrpSpPr>
          <p:cNvPr id="1486" name="Google Shape;1486;p57"/>
          <p:cNvGrpSpPr/>
          <p:nvPr/>
        </p:nvGrpSpPr>
        <p:grpSpPr>
          <a:xfrm>
            <a:off x="1067738" y="1595700"/>
            <a:ext cx="1504800" cy="1504800"/>
            <a:chOff x="1067738" y="1595700"/>
            <a:chExt cx="1504800" cy="1504800"/>
          </a:xfrm>
        </p:grpSpPr>
        <p:sp>
          <p:nvSpPr>
            <p:cNvPr id="1487" name="Google Shape;1487;p57"/>
            <p:cNvSpPr/>
            <p:nvPr/>
          </p:nvSpPr>
          <p:spPr>
            <a:xfrm>
              <a:off x="1067738" y="1595700"/>
              <a:ext cx="1504800" cy="1504800"/>
            </a:xfrm>
            <a:prstGeom prst="donut">
              <a:avLst>
                <a:gd name="adj" fmla="val 25000"/>
              </a:avLst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7"/>
            <p:cNvSpPr/>
            <p:nvPr/>
          </p:nvSpPr>
          <p:spPr>
            <a:xfrm>
              <a:off x="1121288" y="1649250"/>
              <a:ext cx="1397700" cy="1397700"/>
            </a:xfrm>
            <a:prstGeom prst="blockArc">
              <a:avLst>
                <a:gd name="adj1" fmla="val 5461560"/>
                <a:gd name="adj2" fmla="val 21533964"/>
                <a:gd name="adj3" fmla="val 199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57"/>
          <p:cNvGrpSpPr/>
          <p:nvPr/>
        </p:nvGrpSpPr>
        <p:grpSpPr>
          <a:xfrm>
            <a:off x="2923513" y="1595700"/>
            <a:ext cx="1504800" cy="1504800"/>
            <a:chOff x="2923513" y="1595700"/>
            <a:chExt cx="1504800" cy="1504800"/>
          </a:xfrm>
        </p:grpSpPr>
        <p:sp>
          <p:nvSpPr>
            <p:cNvPr id="1490" name="Google Shape;1490;p57"/>
            <p:cNvSpPr/>
            <p:nvPr/>
          </p:nvSpPr>
          <p:spPr>
            <a:xfrm>
              <a:off x="2923513" y="1595700"/>
              <a:ext cx="1504800" cy="1504800"/>
            </a:xfrm>
            <a:prstGeom prst="donut">
              <a:avLst>
                <a:gd name="adj" fmla="val 25000"/>
              </a:avLst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7"/>
            <p:cNvSpPr/>
            <p:nvPr/>
          </p:nvSpPr>
          <p:spPr>
            <a:xfrm>
              <a:off x="2977063" y="1649250"/>
              <a:ext cx="1397700" cy="1397700"/>
            </a:xfrm>
            <a:prstGeom prst="blockArc">
              <a:avLst>
                <a:gd name="adj1" fmla="val 1215514"/>
                <a:gd name="adj2" fmla="val 21533964"/>
                <a:gd name="adj3" fmla="val 1992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57"/>
          <p:cNvSpPr txBox="1">
            <a:spLocks noGrp="1"/>
          </p:cNvSpPr>
          <p:nvPr>
            <p:ph type="subTitle" idx="4294967295"/>
          </p:nvPr>
        </p:nvSpPr>
        <p:spPr>
          <a:xfrm>
            <a:off x="1189763" y="34981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Mars</a:t>
            </a:r>
            <a:endParaRPr sz="1600"/>
          </a:p>
        </p:txBody>
      </p:sp>
      <p:sp>
        <p:nvSpPr>
          <p:cNvPr id="1493" name="Google Shape;1493;p57"/>
          <p:cNvSpPr txBox="1">
            <a:spLocks noGrp="1"/>
          </p:cNvSpPr>
          <p:nvPr>
            <p:ph type="subTitle" idx="4294967295"/>
          </p:nvPr>
        </p:nvSpPr>
        <p:spPr>
          <a:xfrm>
            <a:off x="3045463" y="34981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Mercury</a:t>
            </a:r>
            <a:endParaRPr sz="1600"/>
          </a:p>
        </p:txBody>
      </p:sp>
      <p:sp>
        <p:nvSpPr>
          <p:cNvPr id="1494" name="Google Shape;1494;p57"/>
          <p:cNvSpPr txBox="1">
            <a:spLocks noGrp="1"/>
          </p:cNvSpPr>
          <p:nvPr>
            <p:ph type="subTitle" idx="4294967295"/>
          </p:nvPr>
        </p:nvSpPr>
        <p:spPr>
          <a:xfrm>
            <a:off x="1189763" y="31005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75%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95" name="Google Shape;1495;p57"/>
          <p:cNvSpPr txBox="1">
            <a:spLocks noGrp="1"/>
          </p:cNvSpPr>
          <p:nvPr>
            <p:ph type="subTitle" idx="4294967295"/>
          </p:nvPr>
        </p:nvSpPr>
        <p:spPr>
          <a:xfrm>
            <a:off x="3045463" y="31005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90%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96" name="Google Shape;1496;p57"/>
          <p:cNvSpPr txBox="1">
            <a:spLocks noGrp="1"/>
          </p:cNvSpPr>
          <p:nvPr>
            <p:ph type="subTitle" idx="4294967295"/>
          </p:nvPr>
        </p:nvSpPr>
        <p:spPr>
          <a:xfrm>
            <a:off x="5233813" y="4219725"/>
            <a:ext cx="784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Venus</a:t>
            </a:r>
            <a:endParaRPr sz="1600"/>
          </a:p>
        </p:txBody>
      </p:sp>
      <p:sp>
        <p:nvSpPr>
          <p:cNvPr id="1497" name="Google Shape;1497;p57"/>
          <p:cNvSpPr txBox="1">
            <a:spLocks noGrp="1"/>
          </p:cNvSpPr>
          <p:nvPr>
            <p:ph type="subTitle" idx="4294967295"/>
          </p:nvPr>
        </p:nvSpPr>
        <p:spPr>
          <a:xfrm>
            <a:off x="6179238" y="4219725"/>
            <a:ext cx="843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Saturn</a:t>
            </a:r>
            <a:endParaRPr sz="1600"/>
          </a:p>
        </p:txBody>
      </p:sp>
      <p:sp>
        <p:nvSpPr>
          <p:cNvPr id="1498" name="Google Shape;1498;p57"/>
          <p:cNvSpPr txBox="1">
            <a:spLocks noGrp="1"/>
          </p:cNvSpPr>
          <p:nvPr>
            <p:ph type="subTitle" idx="4294967295"/>
          </p:nvPr>
        </p:nvSpPr>
        <p:spPr>
          <a:xfrm>
            <a:off x="7154213" y="4219725"/>
            <a:ext cx="843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Jupiter</a:t>
            </a:r>
            <a:endParaRPr sz="1600"/>
          </a:p>
        </p:txBody>
      </p:sp>
      <p:grpSp>
        <p:nvGrpSpPr>
          <p:cNvPr id="1499" name="Google Shape;1499;p57"/>
          <p:cNvGrpSpPr/>
          <p:nvPr/>
        </p:nvGrpSpPr>
        <p:grpSpPr>
          <a:xfrm>
            <a:off x="5372238" y="1566800"/>
            <a:ext cx="507300" cy="2121900"/>
            <a:chOff x="5372238" y="1566800"/>
            <a:chExt cx="507300" cy="2121900"/>
          </a:xfrm>
        </p:grpSpPr>
        <p:sp>
          <p:nvSpPr>
            <p:cNvPr id="1500" name="Google Shape;1500;p57"/>
            <p:cNvSpPr/>
            <p:nvPr/>
          </p:nvSpPr>
          <p:spPr>
            <a:xfrm>
              <a:off x="5372238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5423613" y="1888764"/>
              <a:ext cx="404400" cy="173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57"/>
          <p:cNvGrpSpPr/>
          <p:nvPr/>
        </p:nvGrpSpPr>
        <p:grpSpPr>
          <a:xfrm>
            <a:off x="6347225" y="1566800"/>
            <a:ext cx="507300" cy="2121900"/>
            <a:chOff x="6347225" y="1566800"/>
            <a:chExt cx="507300" cy="2121900"/>
          </a:xfrm>
        </p:grpSpPr>
        <p:sp>
          <p:nvSpPr>
            <p:cNvPr id="1503" name="Google Shape;1503;p57"/>
            <p:cNvSpPr/>
            <p:nvPr/>
          </p:nvSpPr>
          <p:spPr>
            <a:xfrm>
              <a:off x="6347225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6398688" y="2367553"/>
              <a:ext cx="404400" cy="125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57"/>
          <p:cNvGrpSpPr/>
          <p:nvPr/>
        </p:nvGrpSpPr>
        <p:grpSpPr>
          <a:xfrm>
            <a:off x="7322213" y="1566800"/>
            <a:ext cx="507300" cy="2121900"/>
            <a:chOff x="7322213" y="1566800"/>
            <a:chExt cx="507300" cy="2121900"/>
          </a:xfrm>
        </p:grpSpPr>
        <p:sp>
          <p:nvSpPr>
            <p:cNvPr id="1506" name="Google Shape;1506;p57"/>
            <p:cNvSpPr/>
            <p:nvPr/>
          </p:nvSpPr>
          <p:spPr>
            <a:xfrm>
              <a:off x="7322213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7373763" y="3100495"/>
              <a:ext cx="404400" cy="50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57"/>
          <p:cNvSpPr txBox="1">
            <a:spLocks noGrp="1"/>
          </p:cNvSpPr>
          <p:nvPr>
            <p:ph type="subTitle" idx="4294967295"/>
          </p:nvPr>
        </p:nvSpPr>
        <p:spPr>
          <a:xfrm>
            <a:off x="5125538" y="3742563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85%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09" name="Google Shape;1509;p57"/>
          <p:cNvSpPr txBox="1">
            <a:spLocks noGrp="1"/>
          </p:cNvSpPr>
          <p:nvPr>
            <p:ph type="subTitle" idx="4294967295"/>
          </p:nvPr>
        </p:nvSpPr>
        <p:spPr>
          <a:xfrm>
            <a:off x="6100463" y="3742575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70%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10" name="Google Shape;1510;p57"/>
          <p:cNvSpPr txBox="1">
            <a:spLocks noGrp="1"/>
          </p:cNvSpPr>
          <p:nvPr>
            <p:ph type="subTitle" idx="4294967295"/>
          </p:nvPr>
        </p:nvSpPr>
        <p:spPr>
          <a:xfrm>
            <a:off x="7075463" y="3742575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Mali SemiBold"/>
                <a:ea typeface="Mali SemiBold"/>
                <a:cs typeface="Mali SemiBold"/>
                <a:sym typeface="Mali SemiBold"/>
              </a:rPr>
              <a:t>30%</a:t>
            </a:r>
            <a:endParaRPr sz="2400">
              <a:solidFill>
                <a:schemeClr val="accent4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58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Is </a:t>
            </a:r>
            <a:r>
              <a:rPr lang="en"/>
              <a:t>a</a:t>
            </a:r>
            <a:r>
              <a:rPr lang="en" sz="3600"/>
              <a:t> Map</a:t>
            </a:r>
            <a:endParaRPr sz="3600">
              <a:solidFill>
                <a:schemeClr val="accent5"/>
              </a:solidFill>
            </a:endParaRPr>
          </a:p>
        </p:txBody>
      </p:sp>
      <p:grpSp>
        <p:nvGrpSpPr>
          <p:cNvPr id="1516" name="Google Shape;1516;p58"/>
          <p:cNvGrpSpPr/>
          <p:nvPr/>
        </p:nvGrpSpPr>
        <p:grpSpPr>
          <a:xfrm>
            <a:off x="1597887" y="1343342"/>
            <a:ext cx="5948226" cy="2942600"/>
            <a:chOff x="233350" y="949250"/>
            <a:chExt cx="7137300" cy="3802300"/>
          </a:xfrm>
        </p:grpSpPr>
        <p:sp>
          <p:nvSpPr>
            <p:cNvPr id="1517" name="Google Shape;1517;p5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39739" y="4140482"/>
            <a:ext cx="2264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write something relevant here</a:t>
            </a:r>
            <a:endParaRPr sz="1400"/>
          </a:p>
        </p:txBody>
      </p:sp>
      <p:sp>
        <p:nvSpPr>
          <p:cNvPr id="1569" name="Google Shape;1569;p58"/>
          <p:cNvSpPr/>
          <p:nvPr/>
        </p:nvSpPr>
        <p:spPr>
          <a:xfrm>
            <a:off x="2282511" y="1889814"/>
            <a:ext cx="4714900" cy="1567750"/>
          </a:xfrm>
          <a:custGeom>
            <a:avLst/>
            <a:gdLst/>
            <a:ahLst/>
            <a:cxnLst/>
            <a:rect l="l" t="t" r="r" b="b"/>
            <a:pathLst>
              <a:path w="188596" h="62710" extrusionOk="0">
                <a:moveTo>
                  <a:pt x="382" y="3655"/>
                </a:moveTo>
                <a:cubicBezTo>
                  <a:pt x="4361" y="15593"/>
                  <a:pt x="-3205" y="29875"/>
                  <a:pt x="1906" y="41374"/>
                </a:cubicBezTo>
                <a:cubicBezTo>
                  <a:pt x="7377" y="53683"/>
                  <a:pt x="23987" y="62585"/>
                  <a:pt x="37339" y="60805"/>
                </a:cubicBezTo>
                <a:cubicBezTo>
                  <a:pt x="53861" y="58602"/>
                  <a:pt x="64768" y="41225"/>
                  <a:pt x="75439" y="28420"/>
                </a:cubicBezTo>
                <a:cubicBezTo>
                  <a:pt x="89404" y="11663"/>
                  <a:pt x="112756" y="-1585"/>
                  <a:pt x="134494" y="226"/>
                </a:cubicBezTo>
                <a:cubicBezTo>
                  <a:pt x="144604" y="1068"/>
                  <a:pt x="153553" y="9255"/>
                  <a:pt x="159640" y="17371"/>
                </a:cubicBezTo>
                <a:cubicBezTo>
                  <a:pt x="170399" y="31717"/>
                  <a:pt x="172557" y="54690"/>
                  <a:pt x="188596" y="62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570" name="Google Shape;1570;p58"/>
          <p:cNvGrpSpPr/>
          <p:nvPr/>
        </p:nvGrpSpPr>
        <p:grpSpPr>
          <a:xfrm>
            <a:off x="2007742" y="1663414"/>
            <a:ext cx="474825" cy="519221"/>
            <a:chOff x="2013650" y="1733325"/>
            <a:chExt cx="407750" cy="445875"/>
          </a:xfrm>
        </p:grpSpPr>
        <p:sp>
          <p:nvSpPr>
            <p:cNvPr id="1571" name="Google Shape;1571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58"/>
          <p:cNvGrpSpPr/>
          <p:nvPr/>
        </p:nvGrpSpPr>
        <p:grpSpPr>
          <a:xfrm>
            <a:off x="2964917" y="2968339"/>
            <a:ext cx="474825" cy="519221"/>
            <a:chOff x="2013650" y="1733325"/>
            <a:chExt cx="407750" cy="445875"/>
          </a:xfrm>
        </p:grpSpPr>
        <p:sp>
          <p:nvSpPr>
            <p:cNvPr id="1589" name="Google Shape;1589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58"/>
          <p:cNvGrpSpPr/>
          <p:nvPr/>
        </p:nvGrpSpPr>
        <p:grpSpPr>
          <a:xfrm>
            <a:off x="5450942" y="1663414"/>
            <a:ext cx="474825" cy="519221"/>
            <a:chOff x="2013650" y="1733325"/>
            <a:chExt cx="407750" cy="445875"/>
          </a:xfrm>
        </p:grpSpPr>
        <p:sp>
          <p:nvSpPr>
            <p:cNvPr id="1607" name="Google Shape;1607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8"/>
          <p:cNvGrpSpPr/>
          <p:nvPr/>
        </p:nvGrpSpPr>
        <p:grpSpPr>
          <a:xfrm>
            <a:off x="6784442" y="3158839"/>
            <a:ext cx="474825" cy="519221"/>
            <a:chOff x="2013650" y="1733325"/>
            <a:chExt cx="407750" cy="445875"/>
          </a:xfrm>
        </p:grpSpPr>
        <p:sp>
          <p:nvSpPr>
            <p:cNvPr id="1625" name="Google Shape;1625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59"/>
          <p:cNvSpPr/>
          <p:nvPr/>
        </p:nvSpPr>
        <p:spPr>
          <a:xfrm>
            <a:off x="3989081" y="1381125"/>
            <a:ext cx="1165800" cy="116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5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Can Use </a:t>
            </a:r>
            <a:r>
              <a:rPr lang="en"/>
              <a:t>a</a:t>
            </a:r>
            <a:r>
              <a:rPr lang="en" sz="3600"/>
              <a:t> Diagram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648" name="Google Shape;1648;p59"/>
          <p:cNvSpPr txBox="1">
            <a:spLocks noGrp="1"/>
          </p:cNvSpPr>
          <p:nvPr>
            <p:ph type="ctrTitle" idx="4294967295"/>
          </p:nvPr>
        </p:nvSpPr>
        <p:spPr>
          <a:xfrm flipH="1">
            <a:off x="2824881" y="32629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Amazing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49" name="Google Shape;1649;p59"/>
          <p:cNvSpPr txBox="1">
            <a:spLocks noGrp="1"/>
          </p:cNvSpPr>
          <p:nvPr>
            <p:ph type="ctrTitle" idx="4294967295"/>
          </p:nvPr>
        </p:nvSpPr>
        <p:spPr>
          <a:xfrm flipH="1">
            <a:off x="6692056" y="280366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Astonishing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0" name="Google Shape;1650;p59"/>
          <p:cNvSpPr txBox="1">
            <a:spLocks noGrp="1"/>
          </p:cNvSpPr>
          <p:nvPr>
            <p:ph type="ctrTitle" idx="4294967295"/>
          </p:nvPr>
        </p:nvSpPr>
        <p:spPr>
          <a:xfrm flipH="1">
            <a:off x="891344" y="280366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Awesome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1" name="Google Shape;1651;p59"/>
          <p:cNvSpPr txBox="1">
            <a:spLocks noGrp="1"/>
          </p:cNvSpPr>
          <p:nvPr>
            <p:ph type="ctrTitle" idx="4294967295"/>
          </p:nvPr>
        </p:nvSpPr>
        <p:spPr>
          <a:xfrm flipH="1">
            <a:off x="4758481" y="32629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Attractive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2" name="Google Shape;1652;p59"/>
          <p:cNvSpPr txBox="1">
            <a:spLocks noGrp="1"/>
          </p:cNvSpPr>
          <p:nvPr>
            <p:ph type="subTitle" idx="4294967295"/>
          </p:nvPr>
        </p:nvSpPr>
        <p:spPr>
          <a:xfrm flipH="1">
            <a:off x="891344" y="3232868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hot</a:t>
            </a:r>
            <a:endParaRPr sz="1400"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ubTitle" idx="4294967295"/>
          </p:nvPr>
        </p:nvSpPr>
        <p:spPr>
          <a:xfrm flipH="1">
            <a:off x="2824881" y="3694323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654" name="Google Shape;1654;p59"/>
          <p:cNvSpPr txBox="1">
            <a:spLocks noGrp="1"/>
          </p:cNvSpPr>
          <p:nvPr>
            <p:ph type="subTitle" idx="4294967295"/>
          </p:nvPr>
        </p:nvSpPr>
        <p:spPr>
          <a:xfrm flipH="1">
            <a:off x="6692056" y="3232868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655" name="Google Shape;1655;p59"/>
          <p:cNvSpPr txBox="1">
            <a:spLocks noGrp="1"/>
          </p:cNvSpPr>
          <p:nvPr>
            <p:ph type="subTitle" idx="4294967295"/>
          </p:nvPr>
        </p:nvSpPr>
        <p:spPr>
          <a:xfrm flipH="1">
            <a:off x="4758481" y="3694323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grpSp>
        <p:nvGrpSpPr>
          <p:cNvPr id="1656" name="Google Shape;1656;p59"/>
          <p:cNvGrpSpPr/>
          <p:nvPr/>
        </p:nvGrpSpPr>
        <p:grpSpPr>
          <a:xfrm>
            <a:off x="4166259" y="1610887"/>
            <a:ext cx="749744" cy="706200"/>
            <a:chOff x="2307834" y="1669200"/>
            <a:chExt cx="965418" cy="909348"/>
          </a:xfrm>
        </p:grpSpPr>
        <p:sp>
          <p:nvSpPr>
            <p:cNvPr id="1657" name="Google Shape;1657;p59"/>
            <p:cNvSpPr/>
            <p:nvPr/>
          </p:nvSpPr>
          <p:spPr>
            <a:xfrm>
              <a:off x="2441137" y="1669200"/>
              <a:ext cx="735775" cy="909348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2"/>
                  </a:solidFill>
                  <a:latin typeface="Mali"/>
                </a:rPr>
                <a:t>A</a:t>
              </a:r>
            </a:p>
          </p:txBody>
        </p:sp>
        <p:sp>
          <p:nvSpPr>
            <p:cNvPr id="1658" name="Google Shape;1658;p59"/>
            <p:cNvSpPr/>
            <p:nvPr/>
          </p:nvSpPr>
          <p:spPr>
            <a:xfrm rot="6064621">
              <a:off x="3017710" y="1762948"/>
              <a:ext cx="257682" cy="207764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 rot="-2020614">
              <a:off x="2343816" y="1820090"/>
              <a:ext cx="257690" cy="207771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59"/>
          <p:cNvSpPr/>
          <p:nvPr/>
        </p:nvSpPr>
        <p:spPr>
          <a:xfrm>
            <a:off x="1524644" y="2424750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59"/>
          <p:cNvSpPr/>
          <p:nvPr/>
        </p:nvSpPr>
        <p:spPr>
          <a:xfrm>
            <a:off x="7325356" y="2424750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59"/>
          <p:cNvSpPr/>
          <p:nvPr/>
        </p:nvSpPr>
        <p:spPr>
          <a:xfrm>
            <a:off x="3458181" y="2882975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59"/>
          <p:cNvSpPr/>
          <p:nvPr/>
        </p:nvSpPr>
        <p:spPr>
          <a:xfrm>
            <a:off x="5391781" y="2882975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4" name="Google Shape;1664;p59"/>
          <p:cNvCxnSpPr>
            <a:stCxn id="1646" idx="2"/>
            <a:endCxn id="1660" idx="0"/>
          </p:cNvCxnSpPr>
          <p:nvPr/>
        </p:nvCxnSpPr>
        <p:spPr>
          <a:xfrm flipH="1">
            <a:off x="1671581" y="1964025"/>
            <a:ext cx="2317500" cy="4608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5" name="Google Shape;1665;p59"/>
          <p:cNvCxnSpPr>
            <a:stCxn id="1646" idx="3"/>
            <a:endCxn id="1662" idx="0"/>
          </p:cNvCxnSpPr>
          <p:nvPr/>
        </p:nvCxnSpPr>
        <p:spPr>
          <a:xfrm rot="5400000">
            <a:off x="3629109" y="2352198"/>
            <a:ext cx="506700" cy="554700"/>
          </a:xfrm>
          <a:prstGeom prst="curvedConnector3">
            <a:avLst>
              <a:gd name="adj1" fmla="val 668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6" name="Google Shape;1666;p59"/>
          <p:cNvCxnSpPr>
            <a:stCxn id="1646" idx="5"/>
            <a:endCxn id="1663" idx="0"/>
          </p:cNvCxnSpPr>
          <p:nvPr/>
        </p:nvCxnSpPr>
        <p:spPr>
          <a:xfrm rot="-5400000" flipH="1">
            <a:off x="5008154" y="2352198"/>
            <a:ext cx="506700" cy="554700"/>
          </a:xfrm>
          <a:prstGeom prst="curvedConnector3">
            <a:avLst>
              <a:gd name="adj1" fmla="val 668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7" name="Google Shape;1667;p59"/>
          <p:cNvCxnSpPr>
            <a:stCxn id="1646" idx="6"/>
            <a:endCxn id="1661" idx="0"/>
          </p:cNvCxnSpPr>
          <p:nvPr/>
        </p:nvCxnSpPr>
        <p:spPr>
          <a:xfrm>
            <a:off x="5154881" y="1964025"/>
            <a:ext cx="2317500" cy="4608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60"/>
          <p:cNvSpPr txBox="1">
            <a:spLocks noGrp="1"/>
          </p:cNvSpPr>
          <p:nvPr>
            <p:ph type="ctrTitle"/>
          </p:nvPr>
        </p:nvSpPr>
        <p:spPr>
          <a:xfrm>
            <a:off x="2752725" y="2428875"/>
            <a:ext cx="3638400" cy="15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Section</a:t>
            </a:r>
            <a:endParaRPr/>
          </a:p>
        </p:txBody>
      </p:sp>
      <p:sp>
        <p:nvSpPr>
          <p:cNvPr id="1673" name="Google Shape;1673;p60"/>
          <p:cNvSpPr txBox="1">
            <a:spLocks noGrp="1"/>
          </p:cNvSpPr>
          <p:nvPr>
            <p:ph type="subTitle" idx="1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674" name="Google Shape;1674;p60"/>
          <p:cNvSpPr/>
          <p:nvPr/>
        </p:nvSpPr>
        <p:spPr>
          <a:xfrm>
            <a:off x="3467050" y="878947"/>
            <a:ext cx="1131129" cy="12897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675" name="Google Shape;1675;p60"/>
          <p:cNvSpPr/>
          <p:nvPr/>
        </p:nvSpPr>
        <p:spPr>
          <a:xfrm>
            <a:off x="4682677" y="864625"/>
            <a:ext cx="994133" cy="12897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1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61"/>
          <p:cNvSpPr txBox="1">
            <a:spLocks noGrp="1"/>
          </p:cNvSpPr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</a:t>
            </a:r>
            <a:r>
              <a:rPr lang="en"/>
              <a:t>w</a:t>
            </a:r>
            <a:r>
              <a:rPr lang="en">
                <a:solidFill>
                  <a:schemeClr val="accent3"/>
                </a:solidFill>
              </a:rPr>
              <a:t>e</a:t>
            </a:r>
            <a:r>
              <a:rPr lang="en"/>
              <a:t>so</a:t>
            </a:r>
            <a:r>
              <a:rPr lang="en">
                <a:solidFill>
                  <a:schemeClr val="accent3"/>
                </a:solidFill>
              </a:rPr>
              <a:t>me</a:t>
            </a:r>
            <a:endParaRPr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>
                <a:solidFill>
                  <a:schemeClr val="accent3"/>
                </a:solidFill>
              </a:rPr>
              <a:t>or</a:t>
            </a:r>
            <a:r>
              <a:rPr lang="en"/>
              <a:t>ds</a:t>
            </a:r>
            <a:endParaRPr/>
          </a:p>
        </p:txBody>
      </p:sp>
      <p:grpSp>
        <p:nvGrpSpPr>
          <p:cNvPr id="1681" name="Google Shape;1681;p61"/>
          <p:cNvGrpSpPr/>
          <p:nvPr/>
        </p:nvGrpSpPr>
        <p:grpSpPr>
          <a:xfrm>
            <a:off x="2485734" y="1302005"/>
            <a:ext cx="540962" cy="591542"/>
            <a:chOff x="2013650" y="1733325"/>
            <a:chExt cx="407750" cy="445875"/>
          </a:xfrm>
        </p:grpSpPr>
        <p:sp>
          <p:nvSpPr>
            <p:cNvPr id="1682" name="Google Shape;1682;p61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1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1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1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1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1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1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1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1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1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1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1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1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1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1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1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61"/>
          <p:cNvGrpSpPr/>
          <p:nvPr/>
        </p:nvGrpSpPr>
        <p:grpSpPr>
          <a:xfrm rot="-1024887">
            <a:off x="3666881" y="3838183"/>
            <a:ext cx="540972" cy="591553"/>
            <a:chOff x="2013650" y="1733325"/>
            <a:chExt cx="407750" cy="445875"/>
          </a:xfrm>
        </p:grpSpPr>
        <p:sp>
          <p:nvSpPr>
            <p:cNvPr id="1700" name="Google Shape;1700;p61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1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1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1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1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1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1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1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1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1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1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1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1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1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1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1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1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61"/>
          <p:cNvGrpSpPr/>
          <p:nvPr/>
        </p:nvGrpSpPr>
        <p:grpSpPr>
          <a:xfrm rot="-932556" flipH="1">
            <a:off x="5974191" y="763483"/>
            <a:ext cx="540968" cy="591550"/>
            <a:chOff x="2013650" y="1733325"/>
            <a:chExt cx="407750" cy="445875"/>
          </a:xfrm>
        </p:grpSpPr>
        <p:sp>
          <p:nvSpPr>
            <p:cNvPr id="1718" name="Google Shape;1718;p61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1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1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1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1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1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1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1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1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1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1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1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1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1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1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1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1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5" name="Google Shape;1735;p61"/>
          <p:cNvSpPr/>
          <p:nvPr/>
        </p:nvSpPr>
        <p:spPr>
          <a:xfrm>
            <a:off x="-438150" y="1000237"/>
            <a:ext cx="2733675" cy="689875"/>
          </a:xfrm>
          <a:custGeom>
            <a:avLst/>
            <a:gdLst/>
            <a:ahLst/>
            <a:cxnLst/>
            <a:rect l="l" t="t" r="r" b="b"/>
            <a:pathLst>
              <a:path w="109347" h="27595" extrusionOk="0">
                <a:moveTo>
                  <a:pt x="109347" y="27595"/>
                </a:moveTo>
                <a:cubicBezTo>
                  <a:pt x="102196" y="18656"/>
                  <a:pt x="92064" y="10427"/>
                  <a:pt x="80772" y="8545"/>
                </a:cubicBezTo>
                <a:cubicBezTo>
                  <a:pt x="75008" y="7584"/>
                  <a:pt x="64919" y="15283"/>
                  <a:pt x="67818" y="20356"/>
                </a:cubicBezTo>
                <a:cubicBezTo>
                  <a:pt x="68844" y="22151"/>
                  <a:pt x="72452" y="22961"/>
                  <a:pt x="73914" y="21499"/>
                </a:cubicBezTo>
                <a:cubicBezTo>
                  <a:pt x="76161" y="19252"/>
                  <a:pt x="75192" y="15022"/>
                  <a:pt x="74295" y="11974"/>
                </a:cubicBezTo>
                <a:cubicBezTo>
                  <a:pt x="72545" y="6025"/>
                  <a:pt x="65204" y="2108"/>
                  <a:pt x="59055" y="1306"/>
                </a:cubicBezTo>
                <a:cubicBezTo>
                  <a:pt x="45071" y="-518"/>
                  <a:pt x="30544" y="-547"/>
                  <a:pt x="16764" y="2449"/>
                </a:cubicBezTo>
                <a:cubicBezTo>
                  <a:pt x="11253" y="3647"/>
                  <a:pt x="3988" y="8723"/>
                  <a:pt x="0" y="473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62"/>
          <p:cNvSpPr txBox="1">
            <a:spLocks noGrp="1"/>
          </p:cNvSpPr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a Checklist?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741" name="Google Shape;1741;p62"/>
          <p:cNvSpPr txBox="1">
            <a:spLocks noGrp="1"/>
          </p:cNvSpPr>
          <p:nvPr>
            <p:ph type="body" idx="1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</p:txBody>
      </p:sp>
      <p:sp>
        <p:nvSpPr>
          <p:cNvPr id="1742" name="Google Shape;1742;p62"/>
          <p:cNvSpPr/>
          <p:nvPr/>
        </p:nvSpPr>
        <p:spPr>
          <a:xfrm>
            <a:off x="-142875" y="1323975"/>
            <a:ext cx="1638300" cy="1229875"/>
          </a:xfrm>
          <a:custGeom>
            <a:avLst/>
            <a:gdLst/>
            <a:ahLst/>
            <a:cxnLst/>
            <a:rect l="l" t="t" r="r" b="b"/>
            <a:pathLst>
              <a:path w="65532" h="49195" extrusionOk="0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743" name="Google Shape;1743;p62"/>
          <p:cNvGrpSpPr/>
          <p:nvPr/>
        </p:nvGrpSpPr>
        <p:grpSpPr>
          <a:xfrm>
            <a:off x="1399884" y="2054480"/>
            <a:ext cx="540962" cy="591542"/>
            <a:chOff x="2013650" y="1733325"/>
            <a:chExt cx="407750" cy="445875"/>
          </a:xfrm>
        </p:grpSpPr>
        <p:sp>
          <p:nvSpPr>
            <p:cNvPr id="1744" name="Google Shape;1744;p62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2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2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2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2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2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2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2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2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2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2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2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2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2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2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2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2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5" name="Google Shape;1765;p63"/>
          <p:cNvCxnSpPr>
            <a:stCxn id="1766" idx="0"/>
            <a:endCxn id="1767" idx="0"/>
          </p:cNvCxnSpPr>
          <p:nvPr/>
        </p:nvCxnSpPr>
        <p:spPr>
          <a:xfrm rot="-5400000">
            <a:off x="2514837" y="1476923"/>
            <a:ext cx="780300" cy="1720500"/>
          </a:xfrm>
          <a:prstGeom prst="curvedConnector3">
            <a:avLst>
              <a:gd name="adj1" fmla="val 130514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63"/>
          <p:cNvCxnSpPr>
            <a:stCxn id="1767" idx="0"/>
            <a:endCxn id="1769" idx="0"/>
          </p:cNvCxnSpPr>
          <p:nvPr/>
        </p:nvCxnSpPr>
        <p:spPr>
          <a:xfrm rot="-5400000" flipH="1">
            <a:off x="4238516" y="1473800"/>
            <a:ext cx="780300" cy="1726800"/>
          </a:xfrm>
          <a:prstGeom prst="curvedConnector3">
            <a:avLst>
              <a:gd name="adj1" fmla="val -30517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70" name="Google Shape;1770;p63"/>
          <p:cNvCxnSpPr>
            <a:stCxn id="1769" idx="0"/>
            <a:endCxn id="1771" idx="0"/>
          </p:cNvCxnSpPr>
          <p:nvPr/>
        </p:nvCxnSpPr>
        <p:spPr>
          <a:xfrm rot="-5400000">
            <a:off x="5960116" y="1478873"/>
            <a:ext cx="780300" cy="1716600"/>
          </a:xfrm>
          <a:prstGeom prst="curvedConnector3">
            <a:avLst>
              <a:gd name="adj1" fmla="val 130514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72" name="Google Shape;1772;p6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Here’s Another Timeline</a:t>
            </a:r>
            <a:endParaRPr sz="3600"/>
          </a:p>
        </p:txBody>
      </p:sp>
      <p:sp>
        <p:nvSpPr>
          <p:cNvPr id="1773" name="Google Shape;1773;p63"/>
          <p:cNvSpPr txBox="1">
            <a:spLocks noGrp="1"/>
          </p:cNvSpPr>
          <p:nvPr>
            <p:ph type="ctrTitle" idx="4294967295"/>
          </p:nvPr>
        </p:nvSpPr>
        <p:spPr>
          <a:xfrm flipH="1">
            <a:off x="2984966" y="2578625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4" name="Google Shape;1774;p63"/>
          <p:cNvSpPr txBox="1">
            <a:spLocks noGrp="1"/>
          </p:cNvSpPr>
          <p:nvPr>
            <p:ph type="subTitle" idx="4294967295"/>
          </p:nvPr>
        </p:nvSpPr>
        <p:spPr>
          <a:xfrm flipH="1">
            <a:off x="2837816" y="2869754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775" name="Google Shape;1775;p63"/>
          <p:cNvSpPr txBox="1">
            <a:spLocks noGrp="1"/>
          </p:cNvSpPr>
          <p:nvPr>
            <p:ph type="ctrTitle" idx="4294967295"/>
          </p:nvPr>
        </p:nvSpPr>
        <p:spPr>
          <a:xfrm flipH="1">
            <a:off x="6428316" y="2578625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6" name="Google Shape;1776;p63"/>
          <p:cNvSpPr txBox="1">
            <a:spLocks noGrp="1"/>
          </p:cNvSpPr>
          <p:nvPr>
            <p:ph type="subTitle" idx="4294967295"/>
          </p:nvPr>
        </p:nvSpPr>
        <p:spPr>
          <a:xfrm flipH="1">
            <a:off x="6281167" y="2869754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1777" name="Google Shape;1777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64441" y="3356639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8" name="Google Shape;1778;p63"/>
          <p:cNvSpPr txBox="1">
            <a:spLocks noGrp="1"/>
          </p:cNvSpPr>
          <p:nvPr>
            <p:ph type="subTitle" idx="4294967295"/>
          </p:nvPr>
        </p:nvSpPr>
        <p:spPr>
          <a:xfrm flipH="1">
            <a:off x="1007933" y="3648116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779" name="Google Shape;1779;p63"/>
          <p:cNvSpPr txBox="1">
            <a:spLocks noGrp="1"/>
          </p:cNvSpPr>
          <p:nvPr>
            <p:ph type="ctrTitle" idx="4294967295"/>
          </p:nvPr>
        </p:nvSpPr>
        <p:spPr>
          <a:xfrm flipH="1">
            <a:off x="4711666" y="3356714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0" name="Google Shape;1780;p63"/>
          <p:cNvSpPr txBox="1">
            <a:spLocks noGrp="1"/>
          </p:cNvSpPr>
          <p:nvPr>
            <p:ph type="subTitle" idx="4294967295"/>
          </p:nvPr>
        </p:nvSpPr>
        <p:spPr>
          <a:xfrm flipH="1">
            <a:off x="4386022" y="3648116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grpSp>
        <p:nvGrpSpPr>
          <p:cNvPr id="1781" name="Google Shape;1781;p63"/>
          <p:cNvGrpSpPr/>
          <p:nvPr/>
        </p:nvGrpSpPr>
        <p:grpSpPr>
          <a:xfrm>
            <a:off x="1774262" y="2197355"/>
            <a:ext cx="540962" cy="591542"/>
            <a:chOff x="2013650" y="1733325"/>
            <a:chExt cx="407750" cy="445875"/>
          </a:xfrm>
        </p:grpSpPr>
        <p:sp>
          <p:nvSpPr>
            <p:cNvPr id="1782" name="Google Shape;1782;p63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3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3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3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3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3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3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3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3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3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3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3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3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3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63"/>
          <p:cNvGrpSpPr/>
          <p:nvPr/>
        </p:nvGrpSpPr>
        <p:grpSpPr>
          <a:xfrm>
            <a:off x="5216462" y="2197355"/>
            <a:ext cx="540962" cy="591542"/>
            <a:chOff x="2013650" y="1733325"/>
            <a:chExt cx="407750" cy="445875"/>
          </a:xfrm>
        </p:grpSpPr>
        <p:sp>
          <p:nvSpPr>
            <p:cNvPr id="1800" name="Google Shape;1800;p63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3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3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3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3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3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3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3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3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3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3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3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3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3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3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7" name="Google Shape;1817;p63"/>
          <p:cNvGrpSpPr/>
          <p:nvPr/>
        </p:nvGrpSpPr>
        <p:grpSpPr>
          <a:xfrm>
            <a:off x="3495360" y="1520467"/>
            <a:ext cx="540976" cy="540889"/>
            <a:chOff x="-929509" y="1189310"/>
            <a:chExt cx="582634" cy="582540"/>
          </a:xfrm>
        </p:grpSpPr>
        <p:sp>
          <p:nvSpPr>
            <p:cNvPr id="1818" name="Google Shape;1818;p63"/>
            <p:cNvSpPr/>
            <p:nvPr/>
          </p:nvSpPr>
          <p:spPr>
            <a:xfrm>
              <a:off x="-929500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3"/>
            <p:cNvSpPr/>
            <p:nvPr/>
          </p:nvSpPr>
          <p:spPr>
            <a:xfrm flipH="1">
              <a:off x="-638175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3"/>
            <p:cNvSpPr/>
            <p:nvPr/>
          </p:nvSpPr>
          <p:spPr>
            <a:xfrm rot="-5400000" flipH="1">
              <a:off x="-6382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3"/>
            <p:cNvSpPr/>
            <p:nvPr/>
          </p:nvSpPr>
          <p:spPr>
            <a:xfrm rot="5400000">
              <a:off x="-9295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3"/>
            <p:cNvSpPr/>
            <p:nvPr/>
          </p:nvSpPr>
          <p:spPr>
            <a:xfrm>
              <a:off x="-761225" y="1371775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823;p63"/>
          <p:cNvGrpSpPr/>
          <p:nvPr/>
        </p:nvGrpSpPr>
        <p:grpSpPr>
          <a:xfrm>
            <a:off x="6937535" y="1520467"/>
            <a:ext cx="540976" cy="540889"/>
            <a:chOff x="-929509" y="1189310"/>
            <a:chExt cx="582634" cy="582540"/>
          </a:xfrm>
        </p:grpSpPr>
        <p:sp>
          <p:nvSpPr>
            <p:cNvPr id="1824" name="Google Shape;1824;p63"/>
            <p:cNvSpPr/>
            <p:nvPr/>
          </p:nvSpPr>
          <p:spPr>
            <a:xfrm>
              <a:off x="-929500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3"/>
            <p:cNvSpPr/>
            <p:nvPr/>
          </p:nvSpPr>
          <p:spPr>
            <a:xfrm flipH="1">
              <a:off x="-638175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3"/>
            <p:cNvSpPr/>
            <p:nvPr/>
          </p:nvSpPr>
          <p:spPr>
            <a:xfrm rot="-5400000" flipH="1">
              <a:off x="-6382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3"/>
            <p:cNvSpPr/>
            <p:nvPr/>
          </p:nvSpPr>
          <p:spPr>
            <a:xfrm rot="5400000">
              <a:off x="-9295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3"/>
            <p:cNvSpPr/>
            <p:nvPr/>
          </p:nvSpPr>
          <p:spPr>
            <a:xfrm>
              <a:off x="-761225" y="1371775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7" name="Google Shape;1767;p63"/>
          <p:cNvSpPr txBox="1">
            <a:spLocks noGrp="1"/>
          </p:cNvSpPr>
          <p:nvPr>
            <p:ph type="ctrTitle" idx="4294967295"/>
          </p:nvPr>
        </p:nvSpPr>
        <p:spPr>
          <a:xfrm flipH="1">
            <a:off x="2984966" y="1947050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02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71" name="Google Shape;1771;p63"/>
          <p:cNvSpPr txBox="1">
            <a:spLocks noGrp="1"/>
          </p:cNvSpPr>
          <p:nvPr>
            <p:ph type="ctrTitle" idx="4294967295"/>
          </p:nvPr>
        </p:nvSpPr>
        <p:spPr>
          <a:xfrm flipH="1">
            <a:off x="6428316" y="1947050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04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6" name="Google Shape;1766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64437" y="2727323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li"/>
                <a:ea typeface="Mali"/>
                <a:cs typeface="Mali"/>
                <a:sym typeface="Mali"/>
              </a:rPr>
              <a:t>01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9" name="Google Shape;1769;p63"/>
          <p:cNvSpPr txBox="1">
            <a:spLocks noGrp="1"/>
          </p:cNvSpPr>
          <p:nvPr>
            <p:ph type="ctrTitle" idx="4294967295"/>
          </p:nvPr>
        </p:nvSpPr>
        <p:spPr>
          <a:xfrm flipH="1">
            <a:off x="4711666" y="2727323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li"/>
                <a:ea typeface="Mali"/>
                <a:cs typeface="Mali"/>
                <a:sym typeface="Mali"/>
              </a:rPr>
              <a:t>03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463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1/ </a:t>
            </a:r>
            <a:r>
              <a:rPr lang="it-IT" sz="1600" dirty="0" err="1"/>
              <a:t>July</a:t>
            </a:r>
            <a:r>
              <a:rPr lang="it-IT" sz="1600" dirty="0"/>
              <a:t> 1 </a:t>
            </a:r>
            <a:r>
              <a:rPr lang="it-IT" sz="1600" dirty="0" err="1"/>
              <a:t>colonies</a:t>
            </a:r>
            <a:r>
              <a:rPr lang="it-IT" sz="1600" dirty="0"/>
              <a:t> plus </a:t>
            </a: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moved</a:t>
            </a:r>
            <a:r>
              <a:rPr lang="it-IT" sz="1600" dirty="0"/>
              <a:t> </a:t>
            </a:r>
            <a:r>
              <a:rPr lang="it-IT" sz="1600" dirty="0" err="1"/>
              <a:t>into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state </a:t>
            </a:r>
            <a:r>
              <a:rPr lang="it-IT" sz="1600" dirty="0" err="1"/>
              <a:t>during</a:t>
            </a:r>
            <a:r>
              <a:rPr lang="it-IT" sz="1600" dirty="0"/>
              <a:t> the quarter.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2/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maximum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except</a:t>
            </a:r>
            <a:r>
              <a:rPr lang="it-IT" sz="1600" dirty="0"/>
              <a:t> for the United States,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the </a:t>
            </a:r>
            <a:r>
              <a:rPr lang="it-IT" sz="1600" dirty="0" err="1"/>
              <a:t>July</a:t>
            </a:r>
            <a:r>
              <a:rPr lang="it-IT" sz="1600" dirty="0"/>
              <a:t> 1 </a:t>
            </a:r>
            <a:r>
              <a:rPr lang="it-IT" sz="1600" dirty="0" err="1"/>
              <a:t>colonies</a:t>
            </a:r>
            <a:r>
              <a:rPr lang="it-IT" sz="16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3/ </a:t>
            </a:r>
            <a:r>
              <a:rPr lang="it-IT" sz="1600" dirty="0" err="1"/>
              <a:t>Defined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any</a:t>
            </a:r>
            <a:r>
              <a:rPr lang="it-IT" sz="1600" dirty="0"/>
              <a:t> </a:t>
            </a:r>
            <a:r>
              <a:rPr lang="it-IT" sz="1600" dirty="0" err="1"/>
              <a:t>surviving</a:t>
            </a:r>
            <a:r>
              <a:rPr lang="it-IT" sz="1600" dirty="0"/>
              <a:t> </a:t>
            </a:r>
            <a:r>
              <a:rPr lang="it-IT" sz="1600" dirty="0" err="1"/>
              <a:t>colony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requeened</a:t>
            </a:r>
            <a:r>
              <a:rPr lang="it-IT" sz="1600" dirty="0"/>
              <a:t> or </a:t>
            </a:r>
            <a:r>
              <a:rPr lang="it-IT" sz="1600" dirty="0" err="1"/>
              <a:t>received</a:t>
            </a:r>
            <a:r>
              <a:rPr lang="it-IT" sz="1600" dirty="0"/>
              <a:t> new </a:t>
            </a:r>
            <a:r>
              <a:rPr lang="it-IT" sz="1600" dirty="0" err="1"/>
              <a:t>honey</a:t>
            </a:r>
            <a:r>
              <a:rPr lang="it-IT" sz="1600" dirty="0"/>
              <a:t> </a:t>
            </a:r>
            <a:r>
              <a:rPr lang="it-IT" sz="1600" dirty="0" err="1"/>
              <a:t>bees</a:t>
            </a:r>
            <a:r>
              <a:rPr lang="it-IT" sz="1600" dirty="0"/>
              <a:t> </a:t>
            </a:r>
            <a:r>
              <a:rPr lang="it-IT" sz="1600" dirty="0" err="1"/>
              <a:t>through</a:t>
            </a:r>
            <a:r>
              <a:rPr lang="it-IT" sz="1600" dirty="0"/>
              <a:t> </a:t>
            </a:r>
            <a:r>
              <a:rPr lang="it-IT" sz="1600" dirty="0" err="1"/>
              <a:t>nuc</a:t>
            </a:r>
            <a:r>
              <a:rPr lang="it-IT" sz="1600" dirty="0"/>
              <a:t> or package.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4/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maximum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except</a:t>
            </a:r>
            <a:r>
              <a:rPr lang="it-IT" sz="1600" dirty="0"/>
              <a:t> for the United States,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the </a:t>
            </a:r>
            <a:r>
              <a:rPr lang="it-IT" sz="1600" dirty="0" err="1"/>
              <a:t>July</a:t>
            </a:r>
            <a:r>
              <a:rPr lang="it-IT" sz="1600" dirty="0"/>
              <a:t> 1 </a:t>
            </a:r>
            <a:r>
              <a:rPr lang="it-IT" sz="1600" dirty="0" err="1"/>
              <a:t>colonies</a:t>
            </a:r>
            <a:r>
              <a:rPr lang="it-IT" sz="1600" dirty="0"/>
              <a:t>.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677924A-FA27-4F22-ADAF-CC5BFE70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91" y="1019250"/>
            <a:ext cx="6380018" cy="7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4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6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a Graph</a:t>
            </a:r>
            <a:endParaRPr sz="3600"/>
          </a:p>
        </p:txBody>
      </p:sp>
      <p:sp>
        <p:nvSpPr>
          <p:cNvPr id="1834" name="Google Shape;1834;p64"/>
          <p:cNvSpPr txBox="1">
            <a:spLocks noGrp="1"/>
          </p:cNvSpPr>
          <p:nvPr>
            <p:ph type="ctrTitle" idx="4294967295"/>
          </p:nvPr>
        </p:nvSpPr>
        <p:spPr>
          <a:xfrm>
            <a:off x="6487306" y="2305500"/>
            <a:ext cx="13887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5" name="Google Shape;1835;p64"/>
          <p:cNvSpPr txBox="1">
            <a:spLocks noGrp="1"/>
          </p:cNvSpPr>
          <p:nvPr>
            <p:ph type="subTitle" idx="4294967295"/>
          </p:nvPr>
        </p:nvSpPr>
        <p:spPr>
          <a:xfrm>
            <a:off x="6269656" y="2580472"/>
            <a:ext cx="1824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836" name="Google Shape;1836;p64"/>
          <p:cNvSpPr txBox="1">
            <a:spLocks noGrp="1"/>
          </p:cNvSpPr>
          <p:nvPr>
            <p:ph type="ctrTitle" idx="4294967295"/>
          </p:nvPr>
        </p:nvSpPr>
        <p:spPr>
          <a:xfrm>
            <a:off x="1263333" y="3104225"/>
            <a:ext cx="13887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7" name="Google Shape;1837;p64"/>
          <p:cNvSpPr txBox="1">
            <a:spLocks noGrp="1"/>
          </p:cNvSpPr>
          <p:nvPr>
            <p:ph type="subTitle" idx="4294967295"/>
          </p:nvPr>
        </p:nvSpPr>
        <p:spPr>
          <a:xfrm>
            <a:off x="1045683" y="3379679"/>
            <a:ext cx="1824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838" name="Google Shape;1838;p64"/>
          <p:cNvSpPr txBox="1">
            <a:spLocks noGrp="1"/>
          </p:cNvSpPr>
          <p:nvPr>
            <p:ph type="ctrTitle" idx="4294967295"/>
          </p:nvPr>
        </p:nvSpPr>
        <p:spPr>
          <a:xfrm>
            <a:off x="1263333" y="1417500"/>
            <a:ext cx="13887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9" name="Google Shape;1839;p64"/>
          <p:cNvSpPr txBox="1">
            <a:spLocks noGrp="1"/>
          </p:cNvSpPr>
          <p:nvPr>
            <p:ph type="subTitle" idx="4294967295"/>
          </p:nvPr>
        </p:nvSpPr>
        <p:spPr>
          <a:xfrm>
            <a:off x="1045683" y="1692472"/>
            <a:ext cx="1824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planet and a gas giant</a:t>
            </a:r>
            <a:endParaRPr sz="1400"/>
          </a:p>
        </p:txBody>
      </p:sp>
      <p:sp>
        <p:nvSpPr>
          <p:cNvPr id="1840" name="Google Shape;1840;p64"/>
          <p:cNvSpPr txBox="1"/>
          <p:nvPr/>
        </p:nvSpPr>
        <p:spPr>
          <a:xfrm flipH="1">
            <a:off x="3114600" y="4248022"/>
            <a:ext cx="2914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4649"/>
                </a:solidFill>
                <a:latin typeface="Nunito"/>
                <a:ea typeface="Nunito"/>
                <a:cs typeface="Nunito"/>
                <a:sym typeface="Nunito"/>
              </a:rPr>
              <a:t>To modify this graph, click on it, follow the link, change the data and paste the new graph here</a:t>
            </a:r>
            <a:endParaRPr sz="1000">
              <a:solidFill>
                <a:srgbClr val="00464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41" name="Google Shape;1841;p6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1663" r="11655"/>
          <a:stretch/>
        </p:blipFill>
        <p:spPr>
          <a:xfrm flipH="1">
            <a:off x="3087701" y="1260743"/>
            <a:ext cx="2959275" cy="3096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2" name="Google Shape;1842;p64"/>
          <p:cNvCxnSpPr>
            <a:stCxn id="1834" idx="1"/>
          </p:cNvCxnSpPr>
          <p:nvPr/>
        </p:nvCxnSpPr>
        <p:spPr>
          <a:xfrm rot="10800000">
            <a:off x="5472106" y="2276400"/>
            <a:ext cx="1015200" cy="240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64"/>
          <p:cNvCxnSpPr>
            <a:stCxn id="1838" idx="3"/>
          </p:cNvCxnSpPr>
          <p:nvPr/>
        </p:nvCxnSpPr>
        <p:spPr>
          <a:xfrm>
            <a:off x="2652033" y="1628400"/>
            <a:ext cx="1182000" cy="495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44" name="Google Shape;1844;p64"/>
          <p:cNvCxnSpPr>
            <a:stCxn id="1836" idx="3"/>
          </p:cNvCxnSpPr>
          <p:nvPr/>
        </p:nvCxnSpPr>
        <p:spPr>
          <a:xfrm>
            <a:off x="2652033" y="3315125"/>
            <a:ext cx="1200900" cy="437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5" name="Google Shape;1845;p64"/>
          <p:cNvSpPr txBox="1">
            <a:spLocks noGrp="1"/>
          </p:cNvSpPr>
          <p:nvPr>
            <p:ph type="ctrTitle" idx="4294967295"/>
          </p:nvPr>
        </p:nvSpPr>
        <p:spPr>
          <a:xfrm>
            <a:off x="5176939" y="2567875"/>
            <a:ext cx="796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70%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6" name="Google Shape;1846;p64"/>
          <p:cNvSpPr txBox="1">
            <a:spLocks noGrp="1"/>
          </p:cNvSpPr>
          <p:nvPr>
            <p:ph type="ctrTitle" idx="4294967295"/>
          </p:nvPr>
        </p:nvSpPr>
        <p:spPr>
          <a:xfrm>
            <a:off x="3224314" y="2053525"/>
            <a:ext cx="8730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20%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7" name="Google Shape;1847;p64"/>
          <p:cNvSpPr txBox="1">
            <a:spLocks noGrp="1"/>
          </p:cNvSpPr>
          <p:nvPr>
            <p:ph type="ctrTitle" idx="4294967295"/>
          </p:nvPr>
        </p:nvSpPr>
        <p:spPr>
          <a:xfrm>
            <a:off x="3386239" y="3379675"/>
            <a:ext cx="9300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10%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65"/>
          <p:cNvSpPr txBox="1">
            <a:spLocks noGrp="1"/>
          </p:cNvSpPr>
          <p:nvPr>
            <p:ph type="title"/>
          </p:nvPr>
        </p:nvSpPr>
        <p:spPr>
          <a:xfrm rot="152">
            <a:off x="1171500" y="1880409"/>
            <a:ext cx="68010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>
                <a:solidFill>
                  <a:schemeClr val="accent3"/>
                </a:solidFill>
              </a:rPr>
              <a:t>98</a:t>
            </a:r>
            <a:r>
              <a:rPr lang="en"/>
              <a:t>,3</a:t>
            </a:r>
            <a:r>
              <a:rPr lang="en">
                <a:solidFill>
                  <a:schemeClr val="accent3"/>
                </a:solidFill>
              </a:rPr>
              <a:t>0</a:t>
            </a:r>
            <a:r>
              <a:rPr lang="en"/>
              <a:t>0,00</a:t>
            </a:r>
            <a:r>
              <a:rPr lang="en">
                <a:solidFill>
                  <a:schemeClr val="accent3"/>
                </a:solidFill>
              </a:rPr>
              <a:t>0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53" name="Google Shape;1853;p65"/>
          <p:cNvSpPr txBox="1">
            <a:spLocks noGrp="1"/>
          </p:cNvSpPr>
          <p:nvPr>
            <p:ph type="subTitle" idx="1"/>
          </p:nvPr>
        </p:nvSpPr>
        <p:spPr>
          <a:xfrm flipH="1">
            <a:off x="3047525" y="3113559"/>
            <a:ext cx="30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66"/>
          <p:cNvSpPr txBox="1">
            <a:spLocks noGrp="1"/>
          </p:cNvSpPr>
          <p:nvPr>
            <p:ph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307m</a:t>
            </a:r>
            <a:endParaRPr/>
          </a:p>
        </p:txBody>
      </p:sp>
      <p:sp>
        <p:nvSpPr>
          <p:cNvPr id="1859" name="Google Shape;1859;p66"/>
          <p:cNvSpPr txBox="1">
            <a:spLocks noGrp="1"/>
          </p:cNvSpPr>
          <p:nvPr>
            <p:ph type="subTitle" idx="1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1860" name="Google Shape;1860;p66"/>
          <p:cNvSpPr txBox="1">
            <a:spLocks noGrp="1"/>
          </p:cNvSpPr>
          <p:nvPr>
            <p:ph type="title" idx="2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3,000.00</a:t>
            </a:r>
            <a:endParaRPr/>
          </a:p>
        </p:txBody>
      </p:sp>
      <p:sp>
        <p:nvSpPr>
          <p:cNvPr id="1861" name="Google Shape;1861;p66"/>
          <p:cNvSpPr txBox="1">
            <a:spLocks noGrp="1"/>
          </p:cNvSpPr>
          <p:nvPr>
            <p:ph type="subTitle" idx="3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1862" name="Google Shape;1862;p66"/>
          <p:cNvSpPr txBox="1">
            <a:spLocks noGrp="1"/>
          </p:cNvSpPr>
          <p:nvPr>
            <p:ph type="title" idx="4"/>
          </p:nvPr>
        </p:nvSpPr>
        <p:spPr>
          <a:xfrm>
            <a:off x="2278500" y="3269095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863" name="Google Shape;1863;p66"/>
          <p:cNvSpPr txBox="1">
            <a:spLocks noGrp="1"/>
          </p:cNvSpPr>
          <p:nvPr>
            <p:ph type="subTitle" idx="5"/>
          </p:nvPr>
        </p:nvSpPr>
        <p:spPr>
          <a:xfrm flipH="1">
            <a:off x="2995650" y="4030271"/>
            <a:ext cx="3152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the Earth and the Moon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6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869" name="Google Shape;1869;p67"/>
          <p:cNvSpPr txBox="1">
            <a:spLocks noGrp="1"/>
          </p:cNvSpPr>
          <p:nvPr>
            <p:ph type="subTitle" idx="1"/>
          </p:nvPr>
        </p:nvSpPr>
        <p:spPr>
          <a:xfrm flipH="1">
            <a:off x="6346625" y="2276602"/>
            <a:ext cx="14175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Amelie Johnson</a:t>
            </a:r>
            <a:endParaRPr/>
          </a:p>
        </p:txBody>
      </p:sp>
      <p:sp>
        <p:nvSpPr>
          <p:cNvPr id="1870" name="Google Shape;1870;p67"/>
          <p:cNvSpPr txBox="1">
            <a:spLocks noGrp="1"/>
          </p:cNvSpPr>
          <p:nvPr>
            <p:ph type="subTitle" idx="2"/>
          </p:nvPr>
        </p:nvSpPr>
        <p:spPr>
          <a:xfrm flipH="1">
            <a:off x="1122475" y="22766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Roe</a:t>
            </a:r>
            <a:endParaRPr/>
          </a:p>
        </p:txBody>
      </p:sp>
      <p:sp>
        <p:nvSpPr>
          <p:cNvPr id="1871" name="Google Shape;1871;p67"/>
          <p:cNvSpPr txBox="1">
            <a:spLocks noGrp="1"/>
          </p:cNvSpPr>
          <p:nvPr>
            <p:ph type="subTitle" idx="3"/>
          </p:nvPr>
        </p:nvSpPr>
        <p:spPr>
          <a:xfrm flipH="1">
            <a:off x="1122475" y="35855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872" name="Google Shape;1872;p67"/>
          <p:cNvSpPr txBox="1">
            <a:spLocks noGrp="1"/>
          </p:cNvSpPr>
          <p:nvPr>
            <p:ph type="subTitle" idx="4"/>
          </p:nvPr>
        </p:nvSpPr>
        <p:spPr>
          <a:xfrm flipH="1">
            <a:off x="6076325" y="35855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873" name="Google Shape;1873;p67"/>
          <p:cNvSpPr txBox="1">
            <a:spLocks noGrp="1"/>
          </p:cNvSpPr>
          <p:nvPr>
            <p:ph type="subTitle" idx="5"/>
          </p:nvPr>
        </p:nvSpPr>
        <p:spPr>
          <a:xfrm flipH="1">
            <a:off x="3593025" y="22766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</p:txBody>
      </p:sp>
      <p:sp>
        <p:nvSpPr>
          <p:cNvPr id="1874" name="Google Shape;1874;p67"/>
          <p:cNvSpPr txBox="1">
            <a:spLocks noGrp="1"/>
          </p:cNvSpPr>
          <p:nvPr>
            <p:ph type="subTitle" idx="6"/>
          </p:nvPr>
        </p:nvSpPr>
        <p:spPr>
          <a:xfrm flipH="1">
            <a:off x="3593025" y="3585498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cxnSp>
        <p:nvCxnSpPr>
          <p:cNvPr id="1875" name="Google Shape;1875;p67"/>
          <p:cNvCxnSpPr/>
          <p:nvPr/>
        </p:nvCxnSpPr>
        <p:spPr>
          <a:xfrm>
            <a:off x="1206175" y="3585500"/>
            <a:ext cx="179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67"/>
          <p:cNvCxnSpPr/>
          <p:nvPr/>
        </p:nvCxnSpPr>
        <p:spPr>
          <a:xfrm>
            <a:off x="3676725" y="3585500"/>
            <a:ext cx="179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77" name="Google Shape;1877;p67"/>
          <p:cNvCxnSpPr/>
          <p:nvPr/>
        </p:nvCxnSpPr>
        <p:spPr>
          <a:xfrm>
            <a:off x="6160025" y="3585500"/>
            <a:ext cx="179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78" name="Google Shape;1878;p67"/>
          <p:cNvSpPr txBox="1">
            <a:spLocks noGrp="1"/>
          </p:cNvSpPr>
          <p:nvPr>
            <p:ph type="subTitle" idx="3"/>
          </p:nvPr>
        </p:nvSpPr>
        <p:spPr>
          <a:xfrm flipH="1">
            <a:off x="1564675" y="3166400"/>
            <a:ext cx="1073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Writer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1879" name="Google Shape;1879;p67"/>
          <p:cNvSpPr txBox="1">
            <a:spLocks noGrp="1"/>
          </p:cNvSpPr>
          <p:nvPr>
            <p:ph type="subTitle" idx="4"/>
          </p:nvPr>
        </p:nvSpPr>
        <p:spPr>
          <a:xfrm flipH="1">
            <a:off x="6160025" y="3166550"/>
            <a:ext cx="1790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Teacher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1880" name="Google Shape;1880;p67"/>
          <p:cNvSpPr txBox="1">
            <a:spLocks noGrp="1"/>
          </p:cNvSpPr>
          <p:nvPr>
            <p:ph type="subTitle" idx="6"/>
          </p:nvPr>
        </p:nvSpPr>
        <p:spPr>
          <a:xfrm flipH="1">
            <a:off x="3676725" y="3166525"/>
            <a:ext cx="1790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</a:rPr>
              <a:t>Manager</a:t>
            </a:r>
            <a:endParaRPr sz="1800" b="1">
              <a:solidFill>
                <a:schemeClr val="accent3"/>
              </a:solidFill>
            </a:endParaRPr>
          </a:p>
        </p:txBody>
      </p:sp>
      <p:sp>
        <p:nvSpPr>
          <p:cNvPr id="1881" name="Google Shape;1881;p67"/>
          <p:cNvSpPr/>
          <p:nvPr/>
        </p:nvSpPr>
        <p:spPr>
          <a:xfrm rot="5269355" flipH="1">
            <a:off x="1686685" y="1324223"/>
            <a:ext cx="829681" cy="952203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67"/>
          <p:cNvSpPr/>
          <p:nvPr/>
        </p:nvSpPr>
        <p:spPr>
          <a:xfrm rot="5269355" flipH="1">
            <a:off x="4157235" y="1324223"/>
            <a:ext cx="829681" cy="952203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7"/>
          <p:cNvSpPr/>
          <p:nvPr/>
        </p:nvSpPr>
        <p:spPr>
          <a:xfrm rot="5269355" flipH="1">
            <a:off x="6640535" y="1324223"/>
            <a:ext cx="829681" cy="952203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4" name="Google Shape;1884;p67"/>
          <p:cNvGrpSpPr/>
          <p:nvPr/>
        </p:nvGrpSpPr>
        <p:grpSpPr>
          <a:xfrm>
            <a:off x="6839283" y="1584230"/>
            <a:ext cx="432183" cy="432183"/>
            <a:chOff x="-55988800" y="3982600"/>
            <a:chExt cx="319025" cy="319025"/>
          </a:xfrm>
        </p:grpSpPr>
        <p:sp>
          <p:nvSpPr>
            <p:cNvPr id="1885" name="Google Shape;1885;p67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67"/>
          <p:cNvGrpSpPr/>
          <p:nvPr/>
        </p:nvGrpSpPr>
        <p:grpSpPr>
          <a:xfrm>
            <a:off x="4356525" y="1584779"/>
            <a:ext cx="431099" cy="431099"/>
            <a:chOff x="-57568775" y="3198925"/>
            <a:chExt cx="318225" cy="318225"/>
          </a:xfrm>
        </p:grpSpPr>
        <p:sp>
          <p:nvSpPr>
            <p:cNvPr id="1891" name="Google Shape;1891;p67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67"/>
          <p:cNvGrpSpPr/>
          <p:nvPr/>
        </p:nvGrpSpPr>
        <p:grpSpPr>
          <a:xfrm>
            <a:off x="1912121" y="1584233"/>
            <a:ext cx="378808" cy="432183"/>
            <a:chOff x="-55576850" y="3198125"/>
            <a:chExt cx="279625" cy="319025"/>
          </a:xfrm>
        </p:grpSpPr>
        <p:sp>
          <p:nvSpPr>
            <p:cNvPr id="1898" name="Google Shape;1898;p67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68"/>
          <p:cNvSpPr/>
          <p:nvPr/>
        </p:nvSpPr>
        <p:spPr>
          <a:xfrm>
            <a:off x="4200525" y="1185600"/>
            <a:ext cx="4943295" cy="873254"/>
          </a:xfrm>
          <a:custGeom>
            <a:avLst/>
            <a:gdLst/>
            <a:ahLst/>
            <a:cxnLst/>
            <a:rect l="l" t="t" r="r" b="b"/>
            <a:pathLst>
              <a:path w="213741" h="53541" extrusionOk="0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07" name="Google Shape;1907;p68"/>
          <p:cNvSpPr txBox="1">
            <a:spLocks noGrp="1"/>
          </p:cNvSpPr>
          <p:nvPr>
            <p:ph type="subTitle" idx="1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sp>
        <p:nvSpPr>
          <p:cNvPr id="1908" name="Google Shape;1908;p68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grpSp>
        <p:nvGrpSpPr>
          <p:cNvPr id="1909" name="Google Shape;1909;p68"/>
          <p:cNvGrpSpPr/>
          <p:nvPr/>
        </p:nvGrpSpPr>
        <p:grpSpPr>
          <a:xfrm>
            <a:off x="1543750" y="1416674"/>
            <a:ext cx="3842140" cy="3019074"/>
            <a:chOff x="1153225" y="1597649"/>
            <a:chExt cx="3842140" cy="3019074"/>
          </a:xfrm>
        </p:grpSpPr>
        <p:grpSp>
          <p:nvGrpSpPr>
            <p:cNvPr id="1910" name="Google Shape;1910;p68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911" name="Google Shape;1911;p68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617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8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617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8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075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8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A1BA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8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3F50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8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8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EC5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8" name="Google Shape;1918;p68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rgbClr val="EC5D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9" name="Google Shape;1919;p68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1738397" y="1579421"/>
            <a:ext cx="3452819" cy="1941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0" name="Google Shape;1920;p68"/>
          <p:cNvGrpSpPr/>
          <p:nvPr/>
        </p:nvGrpSpPr>
        <p:grpSpPr>
          <a:xfrm rot="-735567">
            <a:off x="7621323" y="1416620"/>
            <a:ext cx="540943" cy="591521"/>
            <a:chOff x="2013650" y="1733325"/>
            <a:chExt cx="407750" cy="445875"/>
          </a:xfrm>
        </p:grpSpPr>
        <p:sp>
          <p:nvSpPr>
            <p:cNvPr id="1921" name="Google Shape;1921;p6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69"/>
          <p:cNvSpPr/>
          <p:nvPr/>
        </p:nvSpPr>
        <p:spPr>
          <a:xfrm>
            <a:off x="-19050" y="2009775"/>
            <a:ext cx="5391150" cy="2536075"/>
          </a:xfrm>
          <a:custGeom>
            <a:avLst/>
            <a:gdLst/>
            <a:ahLst/>
            <a:cxnLst/>
            <a:rect l="l" t="t" r="r" b="b"/>
            <a:pathLst>
              <a:path w="215646" h="101443" extrusionOk="0">
                <a:moveTo>
                  <a:pt x="0" y="0"/>
                </a:moveTo>
                <a:cubicBezTo>
                  <a:pt x="5674" y="9456"/>
                  <a:pt x="14824" y="16498"/>
                  <a:pt x="20574" y="25908"/>
                </a:cubicBezTo>
                <a:cubicBezTo>
                  <a:pt x="29037" y="39757"/>
                  <a:pt x="35819" y="56717"/>
                  <a:pt x="49911" y="64770"/>
                </a:cubicBezTo>
                <a:cubicBezTo>
                  <a:pt x="57582" y="69154"/>
                  <a:pt x="66265" y="72273"/>
                  <a:pt x="75057" y="73152"/>
                </a:cubicBezTo>
                <a:cubicBezTo>
                  <a:pt x="84927" y="74139"/>
                  <a:pt x="95365" y="71539"/>
                  <a:pt x="104775" y="74676"/>
                </a:cubicBezTo>
                <a:cubicBezTo>
                  <a:pt x="117232" y="78828"/>
                  <a:pt x="121010" y="100092"/>
                  <a:pt x="134112" y="100965"/>
                </a:cubicBezTo>
                <a:cubicBezTo>
                  <a:pt x="144094" y="101630"/>
                  <a:pt x="155506" y="102323"/>
                  <a:pt x="163830" y="96774"/>
                </a:cubicBezTo>
                <a:cubicBezTo>
                  <a:pt x="181794" y="84798"/>
                  <a:pt x="194056" y="57912"/>
                  <a:pt x="215646" y="5791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43" name="Google Shape;1943;p69"/>
          <p:cNvSpPr/>
          <p:nvPr/>
        </p:nvSpPr>
        <p:spPr>
          <a:xfrm>
            <a:off x="6924675" y="2455425"/>
            <a:ext cx="2219396" cy="847425"/>
          </a:xfrm>
          <a:custGeom>
            <a:avLst/>
            <a:gdLst/>
            <a:ahLst/>
            <a:cxnLst/>
            <a:rect l="l" t="t" r="r" b="b"/>
            <a:pathLst>
              <a:path w="104775" h="33897" extrusionOk="0">
                <a:moveTo>
                  <a:pt x="0" y="33528"/>
                </a:moveTo>
                <a:cubicBezTo>
                  <a:pt x="14543" y="36437"/>
                  <a:pt x="25637" y="16412"/>
                  <a:pt x="40386" y="14859"/>
                </a:cubicBezTo>
                <a:cubicBezTo>
                  <a:pt x="50610" y="13783"/>
                  <a:pt x="75088" y="21686"/>
                  <a:pt x="67818" y="28956"/>
                </a:cubicBezTo>
                <a:cubicBezTo>
                  <a:pt x="67216" y="29558"/>
                  <a:pt x="65913" y="28575"/>
                  <a:pt x="65532" y="27813"/>
                </a:cubicBezTo>
                <a:cubicBezTo>
                  <a:pt x="62916" y="22580"/>
                  <a:pt x="69173" y="16093"/>
                  <a:pt x="73533" y="12192"/>
                </a:cubicBezTo>
                <a:cubicBezTo>
                  <a:pt x="81864" y="4738"/>
                  <a:pt x="93596" y="0"/>
                  <a:pt x="10477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44" name="Google Shape;1944;p69"/>
          <p:cNvSpPr txBox="1">
            <a:spLocks noGrp="1"/>
          </p:cNvSpPr>
          <p:nvPr>
            <p:ph type="subTitle" idx="1"/>
          </p:nvPr>
        </p:nvSpPr>
        <p:spPr>
          <a:xfrm flipH="1">
            <a:off x="1572650" y="2332660"/>
            <a:ext cx="24057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sp>
        <p:nvSpPr>
          <p:cNvPr id="1945" name="Google Shape;1945;p6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grpSp>
        <p:nvGrpSpPr>
          <p:cNvPr id="1946" name="Google Shape;1946;p69"/>
          <p:cNvGrpSpPr/>
          <p:nvPr/>
        </p:nvGrpSpPr>
        <p:grpSpPr>
          <a:xfrm>
            <a:off x="4775872" y="1408205"/>
            <a:ext cx="2405802" cy="3195289"/>
            <a:chOff x="3580725" y="2020075"/>
            <a:chExt cx="1344925" cy="1786275"/>
          </a:xfrm>
        </p:grpSpPr>
        <p:sp>
          <p:nvSpPr>
            <p:cNvPr id="1947" name="Google Shape;1947;p69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9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9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9"/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9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2" name="Google Shape;1952;p69"/>
          <p:cNvPicPr preferRelativeResize="0"/>
          <p:nvPr/>
        </p:nvPicPr>
        <p:blipFill rotWithShape="1">
          <a:blip r:embed="rId3">
            <a:alphaModFix/>
          </a:blip>
          <a:srcRect l="12057" r="12057"/>
          <a:stretch/>
        </p:blipFill>
        <p:spPr>
          <a:xfrm>
            <a:off x="4940423" y="1550867"/>
            <a:ext cx="2070973" cy="272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3" name="Google Shape;1953;p69"/>
          <p:cNvGrpSpPr/>
          <p:nvPr/>
        </p:nvGrpSpPr>
        <p:grpSpPr>
          <a:xfrm rot="1770005">
            <a:off x="2773111" y="3859449"/>
            <a:ext cx="540962" cy="591542"/>
            <a:chOff x="2013650" y="1733325"/>
            <a:chExt cx="407750" cy="445875"/>
          </a:xfrm>
        </p:grpSpPr>
        <p:sp>
          <p:nvSpPr>
            <p:cNvPr id="1954" name="Google Shape;1954;p69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9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9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9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9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9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9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9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9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9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9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70"/>
          <p:cNvSpPr/>
          <p:nvPr/>
        </p:nvSpPr>
        <p:spPr>
          <a:xfrm>
            <a:off x="0" y="2004825"/>
            <a:ext cx="3236969" cy="1059347"/>
          </a:xfrm>
          <a:custGeom>
            <a:avLst/>
            <a:gdLst/>
            <a:ahLst/>
            <a:cxnLst/>
            <a:rect l="l" t="t" r="r" b="b"/>
            <a:pathLst>
              <a:path w="116574" h="41760" extrusionOk="0">
                <a:moveTo>
                  <a:pt x="0" y="17771"/>
                </a:moveTo>
                <a:cubicBezTo>
                  <a:pt x="13114" y="17771"/>
                  <a:pt x="31299" y="18950"/>
                  <a:pt x="37163" y="30680"/>
                </a:cubicBezTo>
                <a:cubicBezTo>
                  <a:pt x="38509" y="33373"/>
                  <a:pt x="38732" y="37797"/>
                  <a:pt x="36381" y="39678"/>
                </a:cubicBezTo>
                <a:cubicBezTo>
                  <a:pt x="33733" y="41796"/>
                  <a:pt x="27184" y="42925"/>
                  <a:pt x="26210" y="39678"/>
                </a:cubicBezTo>
                <a:cubicBezTo>
                  <a:pt x="23053" y="29150"/>
                  <a:pt x="38971" y="21129"/>
                  <a:pt x="48116" y="15033"/>
                </a:cubicBezTo>
                <a:cubicBezTo>
                  <a:pt x="67312" y="2237"/>
                  <a:pt x="95940" y="-5455"/>
                  <a:pt x="116574" y="486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76" name="Google Shape;1976;p70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977" name="Google Shape;1977;p70"/>
          <p:cNvSpPr txBox="1">
            <a:spLocks noGrp="1"/>
          </p:cNvSpPr>
          <p:nvPr>
            <p:ph type="subTitle" idx="1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grpSp>
        <p:nvGrpSpPr>
          <p:cNvPr id="1978" name="Google Shape;1978;p70"/>
          <p:cNvGrpSpPr/>
          <p:nvPr/>
        </p:nvGrpSpPr>
        <p:grpSpPr>
          <a:xfrm>
            <a:off x="3174029" y="1352528"/>
            <a:ext cx="1778147" cy="3250833"/>
            <a:chOff x="6417224" y="2247097"/>
            <a:chExt cx="951950" cy="1740368"/>
          </a:xfrm>
        </p:grpSpPr>
        <p:sp>
          <p:nvSpPr>
            <p:cNvPr id="1979" name="Google Shape;1979;p70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0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0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0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0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0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0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6" name="Google Shape;1986;p70"/>
          <p:cNvPicPr preferRelativeResize="0"/>
          <p:nvPr/>
        </p:nvPicPr>
        <p:blipFill rotWithShape="1">
          <a:blip r:embed="rId3">
            <a:alphaModFix/>
          </a:blip>
          <a:srcRect l="8391" r="61315" b="3614"/>
          <a:stretch/>
        </p:blipFill>
        <p:spPr>
          <a:xfrm>
            <a:off x="3306875" y="1516200"/>
            <a:ext cx="1537096" cy="2750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7" name="Google Shape;1987;p70"/>
          <p:cNvGrpSpPr/>
          <p:nvPr/>
        </p:nvGrpSpPr>
        <p:grpSpPr>
          <a:xfrm rot="-735567">
            <a:off x="1819448" y="1711895"/>
            <a:ext cx="540943" cy="591521"/>
            <a:chOff x="2013650" y="1733325"/>
            <a:chExt cx="407750" cy="445875"/>
          </a:xfrm>
        </p:grpSpPr>
        <p:sp>
          <p:nvSpPr>
            <p:cNvPr id="1988" name="Google Shape;1988;p70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0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0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0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0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0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0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0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0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0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0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0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0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0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0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0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0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71"/>
          <p:cNvSpPr/>
          <p:nvPr/>
        </p:nvSpPr>
        <p:spPr>
          <a:xfrm>
            <a:off x="6944334" y="2772792"/>
            <a:ext cx="1712900" cy="2999350"/>
          </a:xfrm>
          <a:custGeom>
            <a:avLst/>
            <a:gdLst/>
            <a:ahLst/>
            <a:cxnLst/>
            <a:rect l="l" t="t" r="r" b="b"/>
            <a:pathLst>
              <a:path w="68516" h="119974" extrusionOk="0">
                <a:moveTo>
                  <a:pt x="12549" y="10627"/>
                </a:moveTo>
                <a:cubicBezTo>
                  <a:pt x="22612" y="22368"/>
                  <a:pt x="41952" y="29226"/>
                  <a:pt x="56745" y="24724"/>
                </a:cubicBezTo>
                <a:cubicBezTo>
                  <a:pt x="64779" y="22279"/>
                  <a:pt x="73020" y="4858"/>
                  <a:pt x="65508" y="1102"/>
                </a:cubicBezTo>
                <a:cubicBezTo>
                  <a:pt x="49084" y="-7110"/>
                  <a:pt x="51822" y="35274"/>
                  <a:pt x="43029" y="51394"/>
                </a:cubicBezTo>
                <a:cubicBezTo>
                  <a:pt x="35894" y="64475"/>
                  <a:pt x="15769" y="65227"/>
                  <a:pt x="6072" y="76540"/>
                </a:cubicBezTo>
                <a:cubicBezTo>
                  <a:pt x="-3356" y="87539"/>
                  <a:pt x="-33" y="106231"/>
                  <a:pt x="4548" y="11997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2010" name="Google Shape;2010;p71"/>
          <p:cNvSpPr txBox="1">
            <a:spLocks noGrp="1"/>
          </p:cNvSpPr>
          <p:nvPr>
            <p:ph type="subTitle" idx="1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011" name="Google Shape;2011;p71"/>
          <p:cNvSpPr txBox="1"/>
          <p:nvPr/>
        </p:nvSpPr>
        <p:spPr>
          <a:xfrm>
            <a:off x="3168000" y="4359098"/>
            <a:ext cx="2808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Please keep this slide for attribution.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2" name="Google Shape;2012;p71"/>
          <p:cNvSpPr txBox="1">
            <a:spLocks noGrp="1"/>
          </p:cNvSpPr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>
                <a:solidFill>
                  <a:schemeClr val="accent3"/>
                </a:solidFill>
              </a:rPr>
              <a:t>h</a:t>
            </a:r>
            <a:r>
              <a:rPr lang="en"/>
              <a:t>an</a:t>
            </a:r>
            <a:r>
              <a:rPr lang="en">
                <a:solidFill>
                  <a:schemeClr val="accent3"/>
                </a:solidFill>
              </a:rPr>
              <a:t>ks</a:t>
            </a:r>
            <a:r>
              <a:rPr lang="en"/>
              <a:t>!</a:t>
            </a:r>
            <a:endParaRPr/>
          </a:p>
        </p:txBody>
      </p:sp>
      <p:sp>
        <p:nvSpPr>
          <p:cNvPr id="2013" name="Google Shape;2013;p71"/>
          <p:cNvSpPr/>
          <p:nvPr/>
        </p:nvSpPr>
        <p:spPr>
          <a:xfrm>
            <a:off x="6751968" y="4338989"/>
            <a:ext cx="25206" cy="19596"/>
          </a:xfrm>
          <a:custGeom>
            <a:avLst/>
            <a:gdLst/>
            <a:ahLst/>
            <a:cxnLst/>
            <a:rect l="l" t="t" r="r" b="b"/>
            <a:pathLst>
              <a:path w="638" h="496" extrusionOk="0">
                <a:moveTo>
                  <a:pt x="318" y="1"/>
                </a:moveTo>
                <a:cubicBezTo>
                  <a:pt x="0" y="1"/>
                  <a:pt x="0" y="496"/>
                  <a:pt x="318" y="496"/>
                </a:cubicBezTo>
                <a:cubicBezTo>
                  <a:pt x="638" y="496"/>
                  <a:pt x="638" y="1"/>
                  <a:pt x="318" y="1"/>
                </a:cubicBezTo>
                <a:close/>
              </a:path>
            </a:pathLst>
          </a:custGeom>
          <a:solidFill>
            <a:srgbClr val="D9B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4" name="Google Shape;2014;p71"/>
          <p:cNvGrpSpPr/>
          <p:nvPr/>
        </p:nvGrpSpPr>
        <p:grpSpPr>
          <a:xfrm>
            <a:off x="4909079" y="3270437"/>
            <a:ext cx="387661" cy="387661"/>
            <a:chOff x="1379798" y="1723250"/>
            <a:chExt cx="397887" cy="397887"/>
          </a:xfrm>
        </p:grpSpPr>
        <p:sp>
          <p:nvSpPr>
            <p:cNvPr id="2015" name="Google Shape;2015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71"/>
          <p:cNvGrpSpPr/>
          <p:nvPr/>
        </p:nvGrpSpPr>
        <p:grpSpPr>
          <a:xfrm>
            <a:off x="3846958" y="3270437"/>
            <a:ext cx="387681" cy="387661"/>
            <a:chOff x="266768" y="1721375"/>
            <a:chExt cx="397907" cy="397887"/>
          </a:xfrm>
        </p:grpSpPr>
        <p:sp>
          <p:nvSpPr>
            <p:cNvPr id="2020" name="Google Shape;2020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71"/>
          <p:cNvGrpSpPr/>
          <p:nvPr/>
        </p:nvGrpSpPr>
        <p:grpSpPr>
          <a:xfrm>
            <a:off x="4378039" y="3270437"/>
            <a:ext cx="387641" cy="387661"/>
            <a:chOff x="864491" y="1723250"/>
            <a:chExt cx="397866" cy="397887"/>
          </a:xfrm>
        </p:grpSpPr>
        <p:sp>
          <p:nvSpPr>
            <p:cNvPr id="2023" name="Google Shape;2023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6" name="Google Shape;2026;p71"/>
          <p:cNvGrpSpPr/>
          <p:nvPr/>
        </p:nvGrpSpPr>
        <p:grpSpPr>
          <a:xfrm rot="649631" flipH="1">
            <a:off x="6548658" y="2220797"/>
            <a:ext cx="1220629" cy="1334527"/>
            <a:chOff x="5949775" y="2481625"/>
            <a:chExt cx="407775" cy="445825"/>
          </a:xfrm>
        </p:grpSpPr>
        <p:sp>
          <p:nvSpPr>
            <p:cNvPr id="2027" name="Google Shape;2027;p71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1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1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1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1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1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1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1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1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1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1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1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1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1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1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1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1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1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7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 sz="3000"/>
          </a:p>
        </p:txBody>
      </p:sp>
      <p:grpSp>
        <p:nvGrpSpPr>
          <p:cNvPr id="2050" name="Google Shape;2050;p72"/>
          <p:cNvGrpSpPr/>
          <p:nvPr/>
        </p:nvGrpSpPr>
        <p:grpSpPr>
          <a:xfrm>
            <a:off x="719966" y="1235816"/>
            <a:ext cx="2061411" cy="3288952"/>
            <a:chOff x="-1118100" y="-573700"/>
            <a:chExt cx="3786575" cy="6041425"/>
          </a:xfrm>
        </p:grpSpPr>
        <p:sp>
          <p:nvSpPr>
            <p:cNvPr id="2051" name="Google Shape;2051;p72"/>
            <p:cNvSpPr/>
            <p:nvPr/>
          </p:nvSpPr>
          <p:spPr>
            <a:xfrm>
              <a:off x="-682275" y="38461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160300" y="38444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1002850" y="38421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-246950" y="45758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596175" y="45741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-710850" y="2360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131725" y="23585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974275" y="2356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-1118100" y="30917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-275525" y="3089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-710850" y="8838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131725" y="88215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974275" y="8798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-1118100" y="16153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2"/>
            <p:cNvSpPr/>
            <p:nvPr/>
          </p:nvSpPr>
          <p:spPr>
            <a:xfrm>
              <a:off x="567600" y="16118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2"/>
            <p:cNvSpPr/>
            <p:nvPr/>
          </p:nvSpPr>
          <p:spPr>
            <a:xfrm>
              <a:off x="-710850" y="-5719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2"/>
            <p:cNvSpPr/>
            <p:nvPr/>
          </p:nvSpPr>
          <p:spPr>
            <a:xfrm>
              <a:off x="131725" y="-5737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2"/>
            <p:cNvSpPr/>
            <p:nvPr/>
          </p:nvSpPr>
          <p:spPr>
            <a:xfrm>
              <a:off x="-1118100" y="1594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2"/>
            <p:cNvSpPr/>
            <p:nvPr/>
          </p:nvSpPr>
          <p:spPr>
            <a:xfrm>
              <a:off x="-275525" y="1577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2"/>
            <p:cNvSpPr/>
            <p:nvPr/>
          </p:nvSpPr>
          <p:spPr>
            <a:xfrm>
              <a:off x="1884325" y="38444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2"/>
            <p:cNvSpPr/>
            <p:nvPr/>
          </p:nvSpPr>
          <p:spPr>
            <a:xfrm>
              <a:off x="1855750" y="23585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1410400" y="3089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72"/>
          <p:cNvGrpSpPr/>
          <p:nvPr/>
        </p:nvGrpSpPr>
        <p:grpSpPr>
          <a:xfrm>
            <a:off x="5594818" y="3261911"/>
            <a:ext cx="997116" cy="1334499"/>
            <a:chOff x="2956417" y="1528176"/>
            <a:chExt cx="762263" cy="1020182"/>
          </a:xfrm>
        </p:grpSpPr>
        <p:sp>
          <p:nvSpPr>
            <p:cNvPr id="2074" name="Google Shape;2074;p72"/>
            <p:cNvSpPr/>
            <p:nvPr/>
          </p:nvSpPr>
          <p:spPr>
            <a:xfrm flipH="1">
              <a:off x="3224806" y="1528176"/>
              <a:ext cx="493873" cy="561687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2"/>
            <p:cNvSpPr/>
            <p:nvPr/>
          </p:nvSpPr>
          <p:spPr>
            <a:xfrm flipH="1">
              <a:off x="2956417" y="1987033"/>
              <a:ext cx="493873" cy="56132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72"/>
          <p:cNvGrpSpPr/>
          <p:nvPr/>
        </p:nvGrpSpPr>
        <p:grpSpPr>
          <a:xfrm>
            <a:off x="3142025" y="3254948"/>
            <a:ext cx="1696722" cy="1348431"/>
            <a:chOff x="2694168" y="3375285"/>
            <a:chExt cx="1286760" cy="1022701"/>
          </a:xfrm>
        </p:grpSpPr>
        <p:sp>
          <p:nvSpPr>
            <p:cNvPr id="2077" name="Google Shape;2077;p72"/>
            <p:cNvSpPr/>
            <p:nvPr/>
          </p:nvSpPr>
          <p:spPr>
            <a:xfrm flipH="1">
              <a:off x="3487070" y="3836315"/>
              <a:ext cx="493858" cy="561671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2"/>
            <p:cNvSpPr/>
            <p:nvPr/>
          </p:nvSpPr>
          <p:spPr>
            <a:xfrm flipH="1">
              <a:off x="3224806" y="3376372"/>
              <a:ext cx="493873" cy="561687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2"/>
            <p:cNvSpPr/>
            <p:nvPr/>
          </p:nvSpPr>
          <p:spPr>
            <a:xfrm flipH="1">
              <a:off x="2956417" y="3835228"/>
              <a:ext cx="493873" cy="56132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2"/>
            <p:cNvSpPr/>
            <p:nvPr/>
          </p:nvSpPr>
          <p:spPr>
            <a:xfrm flipH="1">
              <a:off x="2694168" y="3375285"/>
              <a:ext cx="493858" cy="561687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1" name="Google Shape;2081;p72"/>
          <p:cNvGrpSpPr/>
          <p:nvPr/>
        </p:nvGrpSpPr>
        <p:grpSpPr>
          <a:xfrm flipH="1">
            <a:off x="5291279" y="1338628"/>
            <a:ext cx="1220634" cy="1334533"/>
            <a:chOff x="5949775" y="2481625"/>
            <a:chExt cx="407775" cy="445825"/>
          </a:xfrm>
        </p:grpSpPr>
        <p:sp>
          <p:nvSpPr>
            <p:cNvPr id="2082" name="Google Shape;2082;p72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2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2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2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2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2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2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2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2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2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2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2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2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2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2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2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2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2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72"/>
          <p:cNvGrpSpPr/>
          <p:nvPr/>
        </p:nvGrpSpPr>
        <p:grpSpPr>
          <a:xfrm flipH="1">
            <a:off x="7012667" y="1686562"/>
            <a:ext cx="835724" cy="913821"/>
            <a:chOff x="2013650" y="1733325"/>
            <a:chExt cx="407750" cy="445875"/>
          </a:xfrm>
        </p:grpSpPr>
        <p:sp>
          <p:nvSpPr>
            <p:cNvPr id="2101" name="Google Shape;2101;p72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2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2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2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2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2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2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2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2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2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2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2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2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2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2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2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2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72"/>
          <p:cNvGrpSpPr/>
          <p:nvPr/>
        </p:nvGrpSpPr>
        <p:grpSpPr>
          <a:xfrm>
            <a:off x="2823027" y="1135182"/>
            <a:ext cx="1827442" cy="1741410"/>
            <a:chOff x="-354000" y="2968288"/>
            <a:chExt cx="2469850" cy="2353575"/>
          </a:xfrm>
        </p:grpSpPr>
        <p:sp>
          <p:nvSpPr>
            <p:cNvPr id="2119" name="Google Shape;2119;p72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2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2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2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2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2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2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7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131" name="Google Shape;2131;p73"/>
          <p:cNvSpPr txBox="1">
            <a:spLocks noGrp="1"/>
          </p:cNvSpPr>
          <p:nvPr>
            <p:ph type="body" idx="1"/>
          </p:nvPr>
        </p:nvSpPr>
        <p:spPr>
          <a:xfrm>
            <a:off x="1497675" y="1293325"/>
            <a:ext cx="6214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Vectors</a:t>
            </a:r>
            <a:endParaRPr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Original hand drawn leadership composition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Flat elements relation to honey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Photos</a:t>
            </a:r>
            <a:endParaRPr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Group of childrens covering their faces with books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Girl with glasses reading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Little girl covering her face with book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High angle childrens with books reading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Copy-space cute boy with book </a:t>
            </a:r>
            <a:endParaRPr/>
          </a:p>
          <a:p>
            <a:pPr marL="241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413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Terms</a:t>
            </a:r>
            <a:r>
              <a:rPr lang="it-IT" dirty="0"/>
              <a:t> and </a:t>
            </a:r>
            <a:r>
              <a:rPr lang="it-IT" dirty="0" err="1"/>
              <a:t>Definitions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4F5E27-0485-8411-A6EF-B2243A0DE789}"/>
              </a:ext>
            </a:extLst>
          </p:cNvPr>
          <p:cNvSpPr txBox="1"/>
          <p:nvPr/>
        </p:nvSpPr>
        <p:spPr>
          <a:xfrm>
            <a:off x="1243446" y="1069473"/>
            <a:ext cx="780819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colonies</a:t>
            </a:r>
            <a:r>
              <a:rPr lang="it-IT" dirty="0"/>
              <a:t>: A new or </a:t>
            </a:r>
            <a:r>
              <a:rPr lang="it-IT" dirty="0" err="1"/>
              <a:t>replacement</a:t>
            </a:r>
            <a:r>
              <a:rPr lang="it-IT" dirty="0"/>
              <a:t>, </a:t>
            </a:r>
            <a:r>
              <a:rPr lang="it-IT" dirty="0" err="1"/>
              <a:t>surviving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or </a:t>
            </a:r>
            <a:r>
              <a:rPr lang="it-IT" dirty="0" err="1"/>
              <a:t>purchased</a:t>
            </a:r>
            <a:r>
              <a:rPr lang="it-IT" dirty="0"/>
              <a:t> </a:t>
            </a:r>
            <a:r>
              <a:rPr lang="it-IT" dirty="0" err="1"/>
              <a:t>whole</a:t>
            </a:r>
            <a:r>
              <a:rPr lang="it-IT" dirty="0"/>
              <a:t> by an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Colony</a:t>
            </a:r>
            <a:r>
              <a:rPr lang="it-IT" dirty="0"/>
              <a:t>: A </a:t>
            </a:r>
            <a:r>
              <a:rPr lang="it-IT" dirty="0" err="1"/>
              <a:t>hive</a:t>
            </a:r>
            <a:r>
              <a:rPr lang="it-IT" dirty="0"/>
              <a:t> </a:t>
            </a:r>
            <a:r>
              <a:rPr lang="it-IT" dirty="0" err="1"/>
              <a:t>containing</a:t>
            </a:r>
            <a:r>
              <a:rPr lang="it-IT" dirty="0"/>
              <a:t> a queen </a:t>
            </a:r>
            <a:r>
              <a:rPr lang="it-IT" dirty="0" err="1"/>
              <a:t>honey</a:t>
            </a:r>
            <a:r>
              <a:rPr lang="it-IT" dirty="0"/>
              <a:t> </a:t>
            </a:r>
            <a:r>
              <a:rPr lang="it-IT" dirty="0" err="1"/>
              <a:t>bee</a:t>
            </a:r>
            <a:r>
              <a:rPr lang="it-IT" dirty="0"/>
              <a:t> and </a:t>
            </a:r>
            <a:r>
              <a:rPr lang="it-IT" dirty="0" err="1"/>
              <a:t>attendant</a:t>
            </a:r>
            <a:r>
              <a:rPr lang="it-IT" dirty="0"/>
              <a:t> worker </a:t>
            </a:r>
            <a:r>
              <a:rPr lang="it-IT" dirty="0" err="1"/>
              <a:t>bees</a:t>
            </a:r>
            <a:r>
              <a:rPr lang="it-IT" dirty="0"/>
              <a:t> and/or drone </a:t>
            </a:r>
            <a:r>
              <a:rPr lang="it-IT" dirty="0" err="1"/>
              <a:t>bees</a:t>
            </a:r>
            <a:r>
              <a:rPr lang="it-IT" dirty="0"/>
              <a:t>.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Collapse</a:t>
            </a:r>
            <a:r>
              <a:rPr lang="it-IT" dirty="0"/>
              <a:t> Disorder (CCD) </a:t>
            </a:r>
            <a:r>
              <a:rPr lang="it-IT" dirty="0" err="1"/>
              <a:t>criteria</a:t>
            </a:r>
            <a:r>
              <a:rPr lang="it-IT" dirty="0"/>
              <a:t>: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due to CCD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met</a:t>
            </a:r>
            <a:r>
              <a:rPr lang="it-IT" dirty="0"/>
              <a:t>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criteria</a:t>
            </a:r>
            <a:r>
              <a:rPr lang="it-IT" dirty="0"/>
              <a:t>: 1) Little to no build-up of dead </a:t>
            </a:r>
            <a:r>
              <a:rPr lang="it-IT" dirty="0" err="1"/>
              <a:t>bees</a:t>
            </a:r>
            <a:r>
              <a:rPr lang="it-IT" dirty="0"/>
              <a:t> in the </a:t>
            </a:r>
            <a:r>
              <a:rPr lang="it-IT" dirty="0" err="1"/>
              <a:t>hive</a:t>
            </a:r>
            <a:r>
              <a:rPr lang="it-IT" dirty="0"/>
              <a:t> or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hive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2) Rapid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adult</a:t>
            </a:r>
            <a:r>
              <a:rPr lang="it-IT" dirty="0"/>
              <a:t> </a:t>
            </a:r>
            <a:r>
              <a:rPr lang="it-IT" dirty="0" err="1"/>
              <a:t>honey</a:t>
            </a:r>
            <a:r>
              <a:rPr lang="it-IT" dirty="0"/>
              <a:t> </a:t>
            </a:r>
            <a:r>
              <a:rPr lang="it-IT" dirty="0" err="1"/>
              <a:t>bee</a:t>
            </a:r>
            <a:r>
              <a:rPr lang="it-IT" dirty="0"/>
              <a:t>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despite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queen, </a:t>
            </a:r>
            <a:r>
              <a:rPr lang="it-IT" dirty="0" err="1"/>
              <a:t>capped</a:t>
            </a:r>
            <a:r>
              <a:rPr lang="it-IT" dirty="0"/>
              <a:t> </a:t>
            </a:r>
            <a:r>
              <a:rPr lang="it-IT" dirty="0" err="1"/>
              <a:t>brood</a:t>
            </a:r>
            <a:r>
              <a:rPr lang="it-IT" dirty="0"/>
              <a:t>, and food </a:t>
            </a:r>
            <a:r>
              <a:rPr lang="it-IT" dirty="0" err="1"/>
              <a:t>reserves</a:t>
            </a:r>
            <a:r>
              <a:rPr lang="it-IT" dirty="0"/>
              <a:t> 3) </a:t>
            </a:r>
            <a:r>
              <a:rPr lang="it-IT" dirty="0" err="1"/>
              <a:t>Absence</a:t>
            </a:r>
            <a:r>
              <a:rPr lang="it-IT" dirty="0"/>
              <a:t> or </a:t>
            </a:r>
            <a:r>
              <a:rPr lang="it-IT" dirty="0" err="1"/>
              <a:t>delayed</a:t>
            </a:r>
            <a:r>
              <a:rPr lang="it-IT" dirty="0"/>
              <a:t> </a:t>
            </a:r>
            <a:r>
              <a:rPr lang="it-IT" dirty="0" err="1"/>
              <a:t>robbing</a:t>
            </a:r>
            <a:r>
              <a:rPr lang="it-IT" dirty="0"/>
              <a:t> of the food </a:t>
            </a:r>
            <a:r>
              <a:rPr lang="it-IT" dirty="0" err="1"/>
              <a:t>reserves</a:t>
            </a:r>
            <a:r>
              <a:rPr lang="it-IT" dirty="0"/>
              <a:t> 4) Loss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attributable</a:t>
            </a:r>
            <a:r>
              <a:rPr lang="it-IT" dirty="0"/>
              <a:t> to varroa or nosema loads.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due to CCD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on a </a:t>
            </a:r>
            <a:r>
              <a:rPr lang="it-IT" dirty="0" err="1"/>
              <a:t>quarterly</a:t>
            </a:r>
            <a:r>
              <a:rPr lang="it-IT" dirty="0"/>
              <a:t>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operations</a:t>
            </a:r>
            <a:r>
              <a:rPr lang="it-IT" dirty="0"/>
              <a:t> with </a:t>
            </a:r>
            <a:r>
              <a:rPr lang="it-IT" dirty="0" err="1"/>
              <a:t>five</a:t>
            </a:r>
            <a:r>
              <a:rPr lang="it-IT" dirty="0"/>
              <a:t> or more </a:t>
            </a:r>
            <a:r>
              <a:rPr lang="it-IT" dirty="0" err="1"/>
              <a:t>colonies</a:t>
            </a:r>
            <a:r>
              <a:rPr lang="it-IT" dirty="0"/>
              <a:t>. Lost </a:t>
            </a:r>
            <a:r>
              <a:rPr lang="it-IT" dirty="0" err="1"/>
              <a:t>colony</a:t>
            </a:r>
            <a:r>
              <a:rPr lang="it-IT" dirty="0"/>
              <a:t>: A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failed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,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most</a:t>
            </a:r>
            <a:r>
              <a:rPr lang="it-IT" dirty="0"/>
              <a:t> workers, and </a:t>
            </a:r>
            <a:r>
              <a:rPr lang="it-IT" dirty="0" err="1"/>
              <a:t>possibly</a:t>
            </a:r>
            <a:r>
              <a:rPr lang="it-IT" dirty="0"/>
              <a:t> the queen.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viable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referred</a:t>
            </a:r>
            <a:r>
              <a:rPr lang="it-IT" dirty="0"/>
              <a:t> to </a:t>
            </a:r>
            <a:r>
              <a:rPr lang="it-IT" dirty="0" err="1"/>
              <a:t>as</a:t>
            </a:r>
            <a:r>
              <a:rPr lang="it-IT" dirty="0"/>
              <a:t> a dead out. Maximum </a:t>
            </a:r>
            <a:r>
              <a:rPr lang="it-IT" dirty="0" err="1"/>
              <a:t>colonies</a:t>
            </a:r>
            <a:r>
              <a:rPr lang="it-IT" dirty="0"/>
              <a:t>: </a:t>
            </a:r>
            <a:r>
              <a:rPr lang="it-IT" dirty="0" err="1"/>
              <a:t>Refers</a:t>
            </a:r>
            <a:r>
              <a:rPr lang="it-IT" dirty="0"/>
              <a:t> to the sum of </a:t>
            </a:r>
            <a:r>
              <a:rPr lang="it-IT" dirty="0" err="1"/>
              <a:t>colonies</a:t>
            </a:r>
            <a:r>
              <a:rPr lang="it-IT" dirty="0"/>
              <a:t> in a state on the first of the quarter plus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moved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state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period</a:t>
            </a:r>
            <a:r>
              <a:rPr lang="it-IT" dirty="0"/>
              <a:t>. Maximum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the base </a:t>
            </a:r>
            <a:r>
              <a:rPr lang="it-IT" dirty="0" err="1"/>
              <a:t>number</a:t>
            </a:r>
            <a:r>
              <a:rPr lang="it-IT" dirty="0"/>
              <a:t> from </a:t>
            </a:r>
            <a:r>
              <a:rPr lang="it-IT" dirty="0" err="1"/>
              <a:t>which</a:t>
            </a:r>
            <a:r>
              <a:rPr lang="it-IT" dirty="0"/>
              <a:t> a data user can do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include the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, </a:t>
            </a:r>
            <a:r>
              <a:rPr lang="it-IT" dirty="0" err="1"/>
              <a:t>lost</a:t>
            </a:r>
            <a:r>
              <a:rPr lang="it-IT" dirty="0"/>
              <a:t>, or </a:t>
            </a:r>
            <a:r>
              <a:rPr lang="it-IT" dirty="0" err="1"/>
              <a:t>renovated</a:t>
            </a:r>
            <a:r>
              <a:rPr lang="it-IT" dirty="0"/>
              <a:t> in the state. </a:t>
            </a:r>
            <a:r>
              <a:rPr lang="it-IT" dirty="0" err="1"/>
              <a:t>Colonies</a:t>
            </a:r>
            <a:r>
              <a:rPr lang="it-IT" dirty="0"/>
              <a:t> are </a:t>
            </a:r>
            <a:r>
              <a:rPr lang="it-IT" dirty="0" err="1"/>
              <a:t>counted</a:t>
            </a:r>
            <a:r>
              <a:rPr lang="it-IT" dirty="0"/>
              <a:t> in </a:t>
            </a:r>
            <a:r>
              <a:rPr lang="it-IT" dirty="0" err="1"/>
              <a:t>every</a:t>
            </a:r>
            <a:r>
              <a:rPr lang="it-IT" dirty="0"/>
              <a:t> state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in </a:t>
            </a:r>
            <a:r>
              <a:rPr lang="it-IT" dirty="0" err="1"/>
              <a:t>during</a:t>
            </a:r>
            <a:r>
              <a:rPr lang="it-IT" dirty="0"/>
              <a:t> the quarter; </a:t>
            </a:r>
            <a:r>
              <a:rPr lang="it-IT" dirty="0" err="1"/>
              <a:t>therefore</a:t>
            </a:r>
            <a:r>
              <a:rPr lang="it-IT" dirty="0"/>
              <a:t>, a national </a:t>
            </a:r>
            <a:r>
              <a:rPr lang="it-IT" dirty="0" err="1"/>
              <a:t>level</a:t>
            </a:r>
            <a:r>
              <a:rPr lang="it-IT" dirty="0"/>
              <a:t> maximum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calculated</a:t>
            </a:r>
            <a:r>
              <a:rPr lang="it-IT" dirty="0"/>
              <a:t> due to </a:t>
            </a:r>
            <a:r>
              <a:rPr lang="it-IT" dirty="0" err="1"/>
              <a:t>duplication</a:t>
            </a:r>
            <a:r>
              <a:rPr lang="it-IT" dirty="0"/>
              <a:t>. </a:t>
            </a:r>
            <a:r>
              <a:rPr lang="it-IT" dirty="0" err="1"/>
              <a:t>Nucleus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(</a:t>
            </a:r>
            <a:r>
              <a:rPr lang="it-IT" dirty="0" err="1"/>
              <a:t>nuc</a:t>
            </a:r>
            <a:r>
              <a:rPr lang="it-IT" dirty="0"/>
              <a:t>): A </a:t>
            </a:r>
            <a:r>
              <a:rPr lang="it-IT" dirty="0" err="1"/>
              <a:t>smaller</a:t>
            </a:r>
            <a:r>
              <a:rPr lang="it-IT" dirty="0"/>
              <a:t> </a:t>
            </a:r>
            <a:r>
              <a:rPr lang="it-IT" dirty="0" err="1"/>
              <a:t>sized</a:t>
            </a:r>
            <a:r>
              <a:rPr lang="it-IT" dirty="0"/>
              <a:t> </a:t>
            </a:r>
            <a:r>
              <a:rPr lang="it-IT" dirty="0" err="1"/>
              <a:t>hive</a:t>
            </a:r>
            <a:r>
              <a:rPr lang="it-IT" dirty="0"/>
              <a:t> box with </a:t>
            </a:r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numbers</a:t>
            </a:r>
            <a:r>
              <a:rPr lang="it-IT" dirty="0"/>
              <a:t> of </a:t>
            </a:r>
            <a:r>
              <a:rPr lang="it-IT" dirty="0" err="1"/>
              <a:t>bees</a:t>
            </a:r>
            <a:r>
              <a:rPr lang="it-IT" dirty="0"/>
              <a:t> and </a:t>
            </a:r>
            <a:r>
              <a:rPr lang="it-IT" dirty="0" err="1"/>
              <a:t>brood</a:t>
            </a:r>
            <a:r>
              <a:rPr lang="it-IT" dirty="0"/>
              <a:t>,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containing</a:t>
            </a:r>
            <a:r>
              <a:rPr lang="it-IT" dirty="0"/>
              <a:t> a queen;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expansion</a:t>
            </a:r>
            <a:r>
              <a:rPr lang="it-IT" dirty="0"/>
              <a:t> of the </a:t>
            </a:r>
            <a:r>
              <a:rPr lang="it-IT" dirty="0" err="1"/>
              <a:t>apiary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or </a:t>
            </a:r>
            <a:r>
              <a:rPr lang="it-IT" dirty="0" err="1"/>
              <a:t>renovating</a:t>
            </a:r>
            <a:r>
              <a:rPr lang="it-IT" dirty="0"/>
              <a:t>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. Package: A shipping container with </a:t>
            </a:r>
            <a:r>
              <a:rPr lang="it-IT" dirty="0" err="1"/>
              <a:t>several</a:t>
            </a:r>
            <a:r>
              <a:rPr lang="it-IT" dirty="0"/>
              <a:t> pounds of </a:t>
            </a:r>
            <a:r>
              <a:rPr lang="it-IT" dirty="0" err="1"/>
              <a:t>honey</a:t>
            </a:r>
            <a:r>
              <a:rPr lang="it-IT" dirty="0"/>
              <a:t> </a:t>
            </a:r>
            <a:r>
              <a:rPr lang="it-IT" dirty="0" err="1"/>
              <a:t>bees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or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include a queen;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expansion</a:t>
            </a:r>
            <a:r>
              <a:rPr lang="it-IT" dirty="0"/>
              <a:t> of the </a:t>
            </a:r>
            <a:r>
              <a:rPr lang="it-IT" dirty="0" err="1"/>
              <a:t>apiary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or </a:t>
            </a:r>
            <a:r>
              <a:rPr lang="it-IT" dirty="0" err="1"/>
              <a:t>renovating</a:t>
            </a:r>
            <a:r>
              <a:rPr lang="it-IT" dirty="0"/>
              <a:t>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. </a:t>
            </a:r>
            <a:r>
              <a:rPr lang="it-IT" dirty="0" err="1"/>
              <a:t>Percent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: The state-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state </a:t>
            </a:r>
            <a:r>
              <a:rPr lang="it-IT" dirty="0" err="1"/>
              <a:t>divided</a:t>
            </a:r>
            <a:r>
              <a:rPr lang="it-IT" dirty="0"/>
              <a:t> by the maximum </a:t>
            </a:r>
            <a:r>
              <a:rPr lang="it-IT" dirty="0" err="1"/>
              <a:t>colonies</a:t>
            </a:r>
            <a:r>
              <a:rPr lang="it-IT" dirty="0"/>
              <a:t> for </a:t>
            </a:r>
            <a:r>
              <a:rPr lang="it-IT" dirty="0" err="1"/>
              <a:t>that</a:t>
            </a:r>
            <a:r>
              <a:rPr lang="it-IT" dirty="0"/>
              <a:t> state. The national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in the United States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on the first of the quarter. </a:t>
            </a:r>
            <a:r>
              <a:rPr lang="it-IT" dirty="0" err="1"/>
              <a:t>Percent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: The state-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state </a:t>
            </a:r>
            <a:r>
              <a:rPr lang="it-IT" dirty="0" err="1"/>
              <a:t>divided</a:t>
            </a:r>
            <a:r>
              <a:rPr lang="it-IT" dirty="0"/>
              <a:t> by the maximum </a:t>
            </a:r>
            <a:r>
              <a:rPr lang="it-IT" dirty="0" err="1"/>
              <a:t>colonies</a:t>
            </a:r>
            <a:r>
              <a:rPr lang="it-IT" dirty="0"/>
              <a:t> for </a:t>
            </a:r>
            <a:r>
              <a:rPr lang="it-IT" dirty="0" err="1"/>
              <a:t>that</a:t>
            </a:r>
            <a:r>
              <a:rPr lang="it-IT" dirty="0"/>
              <a:t> state. The national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in the United States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on the first of the quarter. </a:t>
            </a:r>
            <a:r>
              <a:rPr lang="it-IT" dirty="0" err="1"/>
              <a:t>Renovated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: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requeened</a:t>
            </a:r>
            <a:r>
              <a:rPr lang="it-IT" dirty="0"/>
              <a:t> or </a:t>
            </a:r>
            <a:r>
              <a:rPr lang="it-IT" dirty="0" err="1"/>
              <a:t>received</a:t>
            </a:r>
            <a:r>
              <a:rPr lang="it-IT" dirty="0"/>
              <a:t> a </a:t>
            </a:r>
            <a:r>
              <a:rPr lang="it-IT" dirty="0" err="1"/>
              <a:t>nuc</a:t>
            </a:r>
            <a:r>
              <a:rPr lang="it-IT" dirty="0"/>
              <a:t> or package. </a:t>
            </a:r>
            <a:r>
              <a:rPr lang="it-IT" dirty="0" err="1"/>
              <a:t>Stressors</a:t>
            </a:r>
            <a:r>
              <a:rPr lang="it-IT" dirty="0"/>
              <a:t>: State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health </a:t>
            </a:r>
            <a:r>
              <a:rPr lang="it-IT" dirty="0" err="1"/>
              <a:t>stressors</a:t>
            </a:r>
            <a:r>
              <a:rPr lang="it-IT" dirty="0"/>
              <a:t> for </a:t>
            </a:r>
            <a:r>
              <a:rPr lang="it-IT" dirty="0" err="1"/>
              <a:t>operations</a:t>
            </a:r>
            <a:r>
              <a:rPr lang="it-IT" dirty="0"/>
              <a:t> with </a:t>
            </a:r>
            <a:r>
              <a:rPr lang="it-IT" dirty="0" err="1"/>
              <a:t>five</a:t>
            </a:r>
            <a:r>
              <a:rPr lang="it-IT" dirty="0"/>
              <a:t> or more </a:t>
            </a:r>
            <a:r>
              <a:rPr lang="it-IT" dirty="0" err="1"/>
              <a:t>colonies</a:t>
            </a:r>
            <a:r>
              <a:rPr lang="it-IT" dirty="0"/>
              <a:t> are the </a:t>
            </a:r>
            <a:r>
              <a:rPr lang="it-IT" dirty="0" err="1"/>
              <a:t>percent</a:t>
            </a:r>
            <a:r>
              <a:rPr lang="it-IT" dirty="0"/>
              <a:t> of the maximum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to be </a:t>
            </a:r>
            <a:r>
              <a:rPr lang="it-IT" dirty="0" err="1"/>
              <a:t>affected</a:t>
            </a:r>
            <a:r>
              <a:rPr lang="it-IT" dirty="0"/>
              <a:t>, by quarter. The national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stressors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summed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for the United States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on the first of the quarter. 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49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7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7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7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7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7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7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https://fonts.google.com/specimen/Mali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Nunito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https://fonts.google.com/specimen/Nunito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6" name="Google Shape;2146;p75"/>
          <p:cNvGrpSpPr/>
          <p:nvPr/>
        </p:nvGrpSpPr>
        <p:grpSpPr>
          <a:xfrm>
            <a:off x="2052638" y="3498875"/>
            <a:ext cx="3976875" cy="754200"/>
            <a:chOff x="2052655" y="3498875"/>
            <a:chExt cx="3976875" cy="754200"/>
          </a:xfrm>
        </p:grpSpPr>
        <p:sp>
          <p:nvSpPr>
            <p:cNvPr id="2147" name="Google Shape;2147;p7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F0B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DB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A5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70331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#fff0b3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2152" name="Google Shape;2152;p7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#ffdb45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153" name="Google Shape;2153;p7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#ffa500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154" name="Google Shape;2154;p7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#703316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155" name="Google Shape;2155;p75"/>
          <p:cNvGrpSpPr/>
          <p:nvPr/>
        </p:nvGrpSpPr>
        <p:grpSpPr>
          <a:xfrm>
            <a:off x="6299952" y="3498875"/>
            <a:ext cx="791411" cy="754200"/>
            <a:chOff x="5238120" y="3498875"/>
            <a:chExt cx="791411" cy="754200"/>
          </a:xfrm>
        </p:grpSpPr>
        <p:sp>
          <p:nvSpPr>
            <p:cNvPr id="2156" name="Google Shape;2156;p7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99E2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#99e2e6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7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7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4" name="Google Shape;2164;p7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2165" name="Google Shape;2165;p7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7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2168" name="Google Shape;2168;p7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7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2173" name="Google Shape;2173;p7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p7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2176" name="Google Shape;2176;p7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9" name="Google Shape;2179;p7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2180" name="Google Shape;2180;p7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2" name="Google Shape;2182;p7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2183" name="Google Shape;2183;p7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7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7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2188" name="Google Shape;2188;p7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2" name="Google Shape;2192;p7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2193" name="Google Shape;2193;p7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7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2199" name="Google Shape;2199;p7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3" name="Google Shape;2203;p7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2204" name="Google Shape;2204;p7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7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2208" name="Google Shape;2208;p7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7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2215" name="Google Shape;2215;p7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7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7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7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7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7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2227" name="Google Shape;2227;p7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9" name="Google Shape;2229;p7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2230" name="Google Shape;2230;p7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7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2233" name="Google Shape;2233;p7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7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2236" name="Google Shape;2236;p7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8" name="Google Shape;2238;p7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2239" name="Google Shape;2239;p7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7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2242" name="Google Shape;2242;p7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4" name="Google Shape;2244;p7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2245" name="Google Shape;2245;p7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2248" name="Google Shape;2248;p7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1" name="Google Shape;2251;p7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2252" name="Google Shape;2252;p7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5" name="Google Shape;2255;p7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2256" name="Google Shape;2256;p7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9" name="Google Shape;2259;p7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2260" name="Google Shape;2260;p7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3" name="Google Shape;2263;p7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2264" name="Google Shape;2264;p7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6" name="Google Shape;2266;p7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7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7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7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7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7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2" name="Google Shape;2272;p7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2273" name="Google Shape;2273;p7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7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2276" name="Google Shape;2276;p7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8" name="Google Shape;2278;p7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2279" name="Google Shape;2279;p7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1" name="Google Shape;2281;p7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7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7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4" name="Google Shape;2284;p7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2285" name="Google Shape;2285;p7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7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2295" name="Google Shape;2295;p7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7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2298" name="Google Shape;2298;p7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7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2319" name="Google Shape;2319;p7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7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2398" name="Google Shape;2398;p7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7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2403" name="Google Shape;2403;p7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7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2407" name="Google Shape;2407;p7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0" name="Google Shape;2410;p7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2411" name="Google Shape;2411;p7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3" name="Google Shape;2413;p7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2414" name="Google Shape;2414;p7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9" name="Google Shape;2419;p7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0" name="Google Shape;2420;p7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2421" name="Google Shape;2421;p7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7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2426" name="Google Shape;2426;p7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8" name="Google Shape;2428;p7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2429" name="Google Shape;2429;p7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7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2" name="Google Shape;2432;p7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2433" name="Google Shape;2433;p7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5" name="Google Shape;2435;p7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2436" name="Google Shape;2436;p7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8" name="Google Shape;2438;p7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2439" name="Google Shape;2439;p7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7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2442" name="Google Shape;2442;p7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4" name="Google Shape;2444;p7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2445" name="Google Shape;2445;p7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7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2454" name="Google Shape;2454;p7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4" name="Google Shape;2464;p7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2465" name="Google Shape;2465;p7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7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2487" name="Google Shape;2487;p7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3" name="Google Shape;2493;p7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7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7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7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1" name="Google Shape;2501;p7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2502" name="Google Shape;2502;p7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503" name="Google Shape;2503;p7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04" name="Google Shape;2504;p7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5" name="Google Shape;2505;p7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06" name="Google Shape;2506;p7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07" name="Google Shape;2507;p7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08" name="Google Shape;2508;p7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09" name="Google Shape;2509;p7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7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7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7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13" name="Google Shape;2513;p7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14" name="Google Shape;2514;p7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15" name="Google Shape;2515;p7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6" name="Google Shape;2516;p7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7" name="Google Shape;2517;p7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518" name="Google Shape;2518;p7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9" name="Google Shape;2519;p7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7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7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7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7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4" name="Google Shape;2524;p7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525" name="Google Shape;2525;p7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7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27" name="Google Shape;2527;p7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528" name="Google Shape;2528;p7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7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30" name="Google Shape;2530;p7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31" name="Google Shape;2531;p7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532" name="Google Shape;2532;p7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7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34" name="Google Shape;2534;p7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35" name="Google Shape;2535;p7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36" name="Google Shape;2536;p7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7" name="Google Shape;2537;p7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538" name="Google Shape;2538;p7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9" name="Google Shape;2539;p7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540" name="Google Shape;2540;p7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7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42" name="Google Shape;2542;p7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43" name="Google Shape;2543;p7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44" name="Google Shape;2544;p7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545" name="Google Shape;2545;p7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46" name="Google Shape;2546;p7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47" name="Google Shape;2547;p7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8" name="Google Shape;2548;p7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49" name="Google Shape;2549;p7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50" name="Google Shape;2550;p7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1" name="Google Shape;2551;p7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554" name="Google Shape;2554;p7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55" name="Google Shape;2555;p7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7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7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7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7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7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7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7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7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7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7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7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7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7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7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7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571" name="Google Shape;2571;p7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91" name="Google Shape;2591;p7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92" name="Google Shape;2592;p7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3" name="Google Shape;2593;p7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94" name="Google Shape;2594;p7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596;p7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7" name="Google Shape;2597;p7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98" name="Google Shape;2598;p7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2" name="Google Shape;2602;p7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9" name="Google Shape;2609;p7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610" name="Google Shape;2610;p7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7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7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7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4" name="Google Shape;2614;p7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3" name="Google Shape;2643;p7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644" name="Google Shape;2644;p7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6" name="Google Shape;2646;p7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7" name="Google Shape;2647;p7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648" name="Google Shape;2648;p7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649" name="Google Shape;2649;p7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0" name="Google Shape;2650;p7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651" name="Google Shape;2651;p7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3" name="Google Shape;2653;p7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1" name="Google Shape;2661;p7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662" name="Google Shape;2662;p7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7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4" name="Google Shape;2674;p7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675" name="Google Shape;2675;p7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9" name="Google Shape;2679;p7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696" name="Google Shape;2696;p7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708" name="Google Shape;2708;p7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721;p7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722" name="Google Shape;2722;p7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4" name="Google Shape;2724;p7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733" name="Google Shape;2733;p7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743" name="Google Shape;2743;p7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749" name="Google Shape;2749;p7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7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2760" name="Google Shape;2760;p7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7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2767" name="Google Shape;2767;p7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7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7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7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7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7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7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7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7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7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7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7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7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7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7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7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7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7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7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7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7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9" name="Google Shape;4339;p7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4340" name="Google Shape;4340;p7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7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7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7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4392" name="Google Shape;4392;p7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4" name="Google Shape;4394;p7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4395" name="Google Shape;4395;p7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7" name="Google Shape;4397;p7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4398" name="Google Shape;4398;p7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0" name="Google Shape;4400;p7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4401" name="Google Shape;4401;p7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7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4404" name="Google Shape;4404;p7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6" name="Google Shape;4406;p7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7" name="Google Shape;4407;p7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4408" name="Google Shape;4408;p7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7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4412" name="Google Shape;4412;p7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5" name="Google Shape;4415;p7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6" name="Google Shape;4416;p7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4417" name="Google Shape;4417;p7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8" name="Google Shape;4418;p7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419" name="Google Shape;4419;p7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7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7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7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7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7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7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7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7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7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29" name="Google Shape;4429;p7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4430" name="Google Shape;4430;p7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1" name="Google Shape;4431;p7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432" name="Google Shape;4432;p7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7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7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7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7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7" name="Google Shape;4437;p7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0" name="Google Shape;4440;p7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1" name="Google Shape;4441;p7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4442" name="Google Shape;4442;p7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3" name="Google Shape;4443;p7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444" name="Google Shape;4444;p7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7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7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7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7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7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7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7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7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7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7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7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7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7" name="Google Shape;4457;p7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4458" name="Google Shape;4458;p7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0" name="Google Shape;4460;p7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7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2" name="Google Shape;4462;p7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4463" name="Google Shape;4463;p7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4" name="Google Shape;4464;p7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465" name="Google Shape;4465;p7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7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7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7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7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7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7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2" name="Google Shape;4472;p7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4473" name="Google Shape;4473;p7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4474" name="Google Shape;4474;p7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75" name="Google Shape;4475;p7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4476" name="Google Shape;4476;p7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7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78" name="Google Shape;4478;p7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4479" name="Google Shape;4479;p7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7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81" name="Google Shape;4481;p7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4482" name="Google Shape;4482;p7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4483" name="Google Shape;4483;p7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7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85" name="Google Shape;4485;p7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4486" name="Google Shape;4486;p7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7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88" name="Google Shape;4488;p7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4489" name="Google Shape;4489;p7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7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91" name="Google Shape;4491;p7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4492" name="Google Shape;4492;p7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7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94" name="Google Shape;4494;p7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4495" name="Google Shape;4495;p7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7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97" name="Google Shape;4497;p7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4498" name="Google Shape;4498;p7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4499" name="Google Shape;4499;p7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7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p7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p7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4503;p7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4504;p7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5" name="Google Shape;4505;p7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4506" name="Google Shape;4506;p7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7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8" name="Google Shape;4508;p7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4509" name="Google Shape;4509;p7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7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1" name="Google Shape;4511;p7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4512" name="Google Shape;4512;p7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7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4" name="Google Shape;4514;p7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4515" name="Google Shape;4515;p7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7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7" name="Google Shape;4517;p7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4518" name="Google Shape;4518;p7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7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0" name="Google Shape;4520;p7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4521" name="Google Shape;4521;p7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7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3" name="Google Shape;4523;p7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4524" name="Google Shape;4524;p7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7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26" name="Google Shape;4526;p7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4527" name="Google Shape;4527;p7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4528" name="Google Shape;4528;p7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7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7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1" name="Google Shape;4531;p7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4532" name="Google Shape;4532;p7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7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4" name="Google Shape;4534;p7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4535" name="Google Shape;4535;p7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7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7" name="Google Shape;4537;p7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4538" name="Google Shape;4538;p7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7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0" name="Google Shape;4540;p7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4541" name="Google Shape;4541;p7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2" name="Google Shape;4542;p7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3" name="Google Shape;4543;p7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4544" name="Google Shape;4544;p7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4545" name="Google Shape;4545;p7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7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7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7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9" name="Google Shape;4549;p7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4550" name="Google Shape;4550;p7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7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2" name="Google Shape;4552;p7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4553" name="Google Shape;4553;p7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7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5" name="Google Shape;4555;p7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4556" name="Google Shape;4556;p7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7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8" name="Google Shape;4558;p7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4559" name="Google Shape;4559;p7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7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61" name="Google Shape;4561;p7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4562" name="Google Shape;4562;p7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7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64" name="Google Shape;4564;p7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4565" name="Google Shape;4565;p7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7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67" name="Google Shape;4567;p7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4568" name="Google Shape;4568;p7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69" name="Google Shape;4569;p7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4570" name="Google Shape;4570;p7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7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2" name="Google Shape;4572;p7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4573" name="Google Shape;4573;p7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7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75" name="Google Shape;4575;p7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4576" name="Google Shape;4576;p7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4577" name="Google Shape;4577;p7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7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7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7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7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7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3" name="Google Shape;4583;p7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4584" name="Google Shape;4584;p7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7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6" name="Google Shape;4586;p7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4587" name="Google Shape;4587;p7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7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9" name="Google Shape;4589;p7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4590" name="Google Shape;4590;p7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7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2" name="Google Shape;4592;p7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4593" name="Google Shape;4593;p7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7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5" name="Google Shape;4595;p7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4596" name="Google Shape;4596;p7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7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8" name="Google Shape;4598;p7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4599" name="Google Shape;4599;p7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7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1" name="Google Shape;4601;p7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4602" name="Google Shape;4602;p7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7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4" name="Google Shape;4604;p7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4605" name="Google Shape;4605;p7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7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7" name="Google Shape;4607;p7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4608" name="Google Shape;4608;p7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7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10" name="Google Shape;4610;p7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4611" name="Google Shape;4611;p7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4612" name="Google Shape;4612;p7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7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7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7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7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7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7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7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7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7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7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7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7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7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7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7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7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29" name="Google Shape;4629;p7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4630" name="Google Shape;4630;p7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7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2" name="Google Shape;4632;p7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4633" name="Google Shape;4633;p7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7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5" name="Google Shape;4635;p7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4636" name="Google Shape;4636;p7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7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8" name="Google Shape;4638;p7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4639" name="Google Shape;4639;p7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7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1" name="Google Shape;4641;p7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4642" name="Google Shape;4642;p7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7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4" name="Google Shape;4644;p7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4645" name="Google Shape;4645;p7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7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7" name="Google Shape;4647;p7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4648" name="Google Shape;4648;p7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7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0" name="Google Shape;4650;p7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4651" name="Google Shape;4651;p7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7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3" name="Google Shape;4653;p7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4654" name="Google Shape;4654;p7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7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6" name="Google Shape;4656;p7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4657" name="Google Shape;4657;p7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7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9" name="Google Shape;4659;p7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4660" name="Google Shape;4660;p7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7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2" name="Google Shape;4662;p7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4663" name="Google Shape;4663;p7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7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5" name="Google Shape;4665;p7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4666" name="Google Shape;4666;p7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7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68" name="Google Shape;4668;p7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4669" name="Google Shape;4669;p7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0" name="Google Shape;4670;p7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4671" name="Google Shape;4671;p7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7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73" name="Google Shape;4673;p7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4674" name="Google Shape;4674;p7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5" name="Google Shape;4675;p7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676" name="Google Shape;4676;p7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4677" name="Google Shape;4677;p7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78" name="Google Shape;4678;p7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79" name="Google Shape;4679;p7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0" name="Google Shape;4680;p7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1" name="Google Shape;4681;p7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2" name="Google Shape;4682;p7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3" name="Google Shape;4683;p7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4" name="Google Shape;4684;p7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4685" name="Google Shape;4685;p7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4686" name="Google Shape;4686;p7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7" name="Google Shape;4687;p7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8" name="Google Shape;4688;p7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9" name="Google Shape;4689;p7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0" name="Google Shape;4690;p7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1" name="Google Shape;4691;p7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2" name="Google Shape;4692;p7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3" name="Google Shape;4693;p7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4" name="Google Shape;4694;p7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5" name="Google Shape;4695;p7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6" name="Google Shape;4696;p7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7" name="Google Shape;4697;p7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8" name="Google Shape;4698;p7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9" name="Google Shape;4699;p7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4700" name="Google Shape;4700;p7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4701" name="Google Shape;4701;p7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2" name="Google Shape;4702;p7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3" name="Google Shape;4703;p7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4" name="Google Shape;4704;p7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5" name="Google Shape;4705;p7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6" name="Google Shape;4706;p7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7" name="Google Shape;4707;p7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8" name="Google Shape;4708;p7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9" name="Google Shape;4709;p7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0" name="Google Shape;4710;p7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1" name="Google Shape;4711;p7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2" name="Google Shape;4712;p7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3" name="Google Shape;4713;p7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4" name="Google Shape;4714;p7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5" name="Google Shape;4715;p7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6" name="Google Shape;4716;p7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7" name="Google Shape;4717;p7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8" name="Google Shape;4718;p7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9" name="Google Shape;4719;p7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0" name="Google Shape;4720;p7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1" name="Google Shape;4721;p7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2" name="Google Shape;4722;p7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3" name="Google Shape;4723;p7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4" name="Google Shape;4724;p7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4725" name="Google Shape;4725;p7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4726" name="Google Shape;4726;p7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4727" name="Google Shape;4727;p7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4728" name="Google Shape;4728;p7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29" name="Google Shape;4729;p7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0" name="Google Shape;4730;p7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1" name="Google Shape;4731;p7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2" name="Google Shape;4732;p7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3" name="Google Shape;4733;p7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4" name="Google Shape;4734;p7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4735" name="Google Shape;4735;p7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4736" name="Google Shape;4736;p7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7" name="Google Shape;4737;p7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8" name="Google Shape;4738;p7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9" name="Google Shape;4739;p7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0" name="Google Shape;4740;p7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1" name="Google Shape;4741;p7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2" name="Google Shape;4742;p7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3" name="Google Shape;4743;p7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4" name="Google Shape;4744;p7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5" name="Google Shape;4745;p7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6" name="Google Shape;4746;p7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7" name="Google Shape;4747;p7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8" name="Google Shape;4748;p7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4749" name="Google Shape;4749;p7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4750" name="Google Shape;4750;p7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1" name="Google Shape;4751;p7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2" name="Google Shape;4752;p7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3" name="Google Shape;4753;p7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4" name="Google Shape;4754;p7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5" name="Google Shape;4755;p7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6" name="Google Shape;4756;p7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4757" name="Google Shape;4757;p7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4758" name="Google Shape;4758;p7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59" name="Google Shape;4759;p7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0" name="Google Shape;4760;p7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1" name="Google Shape;4761;p7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2" name="Google Shape;4762;p7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4763" name="Google Shape;4763;p7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4764" name="Google Shape;4764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5" name="Google Shape;4765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6" name="Google Shape;4766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7" name="Google Shape;4767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4768" name="Google Shape;4768;p7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69" name="Google Shape;4769;p7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70" name="Google Shape;4770;p7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4771" name="Google Shape;4771;p7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4772" name="Google Shape;4772;p7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4773" name="Google Shape;4773;p7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7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75" name="Google Shape;4775;p7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4776" name="Google Shape;4776;p7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7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78" name="Google Shape;4778;p7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4779" name="Google Shape;4779;p7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7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1" name="Google Shape;4781;p7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4782" name="Google Shape;4782;p7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7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4" name="Google Shape;4784;p7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4785" name="Google Shape;4785;p7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7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7" name="Google Shape;4787;p7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4788" name="Google Shape;4788;p7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7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0" name="Google Shape;4790;p7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4791" name="Google Shape;4791;p7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7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3" name="Google Shape;4793;p7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4794" name="Google Shape;4794;p7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7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6" name="Google Shape;4796;p7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4797" name="Google Shape;4797;p7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7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9" name="Google Shape;4799;p7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4800" name="Google Shape;4800;p7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7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2" name="Google Shape;4802;p7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4803" name="Google Shape;4803;p7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7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5" name="Google Shape;4805;p7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4806" name="Google Shape;4806;p7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7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8" name="Google Shape;4808;p7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4809" name="Google Shape;4809;p7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7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1" name="Google Shape;4811;p7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4812" name="Google Shape;4812;p7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7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4" name="Google Shape;4814;p7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4815" name="Google Shape;4815;p7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7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7" name="Google Shape;4817;p7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4818" name="Google Shape;4818;p7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7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0" name="Google Shape;4820;p7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4821" name="Google Shape;4821;p7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7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3" name="Google Shape;4823;p7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4824" name="Google Shape;4824;p7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7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6" name="Google Shape;4826;p7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827" name="Google Shape;4827;p7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7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9" name="Google Shape;4829;p7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830" name="Google Shape;4830;p7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7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2" name="Google Shape;4832;p7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833" name="Google Shape;4833;p7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7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5" name="Google Shape;4835;p7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836" name="Google Shape;4836;p7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7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8" name="Google Shape;4838;p7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839" name="Google Shape;4839;p7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7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1" name="Google Shape;4841;p7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842" name="Google Shape;4842;p7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7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4" name="Google Shape;4844;p7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845" name="Google Shape;4845;p7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7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7" name="Google Shape;4847;p7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848" name="Google Shape;4848;p7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7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0" name="Google Shape;4850;p7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851" name="Google Shape;4851;p7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7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3" name="Google Shape;4853;p7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54" name="Google Shape;4854;p7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7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6" name="Google Shape;4856;p7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57" name="Google Shape;4857;p7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7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9" name="Google Shape;4859;p7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60" name="Google Shape;4860;p7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7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62" name="Google Shape;4862;p7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63" name="Google Shape;4863;p7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7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65" name="Google Shape;4865;p7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66" name="Google Shape;4866;p7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7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68" name="Google Shape;4868;p7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869" name="Google Shape;4869;p7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7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71" name="Google Shape;4871;p7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872" name="Google Shape;4872;p7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3" name="Google Shape;4873;p7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74" name="Google Shape;4874;p7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875" name="Google Shape;4875;p7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7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77" name="Google Shape;4877;p7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878" name="Google Shape;4878;p7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7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0" name="Google Shape;4880;p7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881" name="Google Shape;4881;p7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7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3" name="Google Shape;4883;p7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884" name="Google Shape;4884;p7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7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6" name="Google Shape;4886;p7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887" name="Google Shape;4887;p7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7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9" name="Google Shape;4889;p7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890" name="Google Shape;4890;p7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7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2" name="Google Shape;4892;p7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893" name="Google Shape;4893;p7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7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5" name="Google Shape;4895;p7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896" name="Google Shape;4896;p7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7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8" name="Google Shape;4898;p7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899" name="Google Shape;4899;p7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7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1" name="Google Shape;4901;p7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902" name="Google Shape;4902;p7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7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4" name="Google Shape;4904;p7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905" name="Google Shape;4905;p7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7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7" name="Google Shape;4907;p7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908" name="Google Shape;4908;p7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7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0" name="Google Shape;4910;p7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911" name="Google Shape;4911;p7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7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3" name="Google Shape;4913;p7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914" name="Google Shape;4914;p7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7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6" name="Google Shape;4916;p7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917" name="Google Shape;4917;p7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7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9" name="Google Shape;4919;p7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920" name="Google Shape;4920;p7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7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2" name="Google Shape;4922;p7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923" name="Google Shape;4923;p7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7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5" name="Google Shape;4925;p7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926" name="Google Shape;4926;p7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7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8" name="Google Shape;4928;p7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929" name="Google Shape;4929;p7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7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1" name="Google Shape;4931;p7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932" name="Google Shape;4932;p7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7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4" name="Google Shape;4934;p7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935" name="Google Shape;4935;p7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7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7" name="Google Shape;4937;p7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938" name="Google Shape;4938;p7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7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0" name="Google Shape;4940;p7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941" name="Google Shape;4941;p7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7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3" name="Google Shape;4943;p7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944" name="Google Shape;4944;p7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7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6" name="Google Shape;4946;p7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947" name="Google Shape;4947;p7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7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9" name="Google Shape;4949;p7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950" name="Google Shape;4950;p7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7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2" name="Google Shape;4952;p7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953" name="Google Shape;4953;p7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7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5" name="Google Shape;4955;p7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956" name="Google Shape;4956;p7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7" name="Google Shape;4957;p7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58" name="Google Shape;4958;p7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7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0" name="Google Shape;4960;p7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961" name="Google Shape;4961;p7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2" name="Google Shape;4962;p7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3" name="Google Shape;4963;p7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964" name="Google Shape;4964;p7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5" name="Google Shape;4965;p7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66" name="Google Shape;4966;p7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7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8" name="Google Shape;4968;p7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969" name="Google Shape;4969;p7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p7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1" name="Google Shape;4971;p7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972" name="Google Shape;4972;p7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7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4" name="Google Shape;4974;p7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975" name="Google Shape;4975;p7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7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7" name="Google Shape;4977;p7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978" name="Google Shape;4978;p7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7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0" name="Google Shape;4980;p7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981" name="Google Shape;4981;p7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2" name="Google Shape;4982;p7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3" name="Google Shape;4983;p7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984" name="Google Shape;4984;p7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5" name="Google Shape;4985;p7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6" name="Google Shape;4986;p7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987" name="Google Shape;4987;p7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8" name="Google Shape;4988;p7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9" name="Google Shape;4989;p7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990" name="Google Shape;4990;p7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7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2" name="Google Shape;4992;p7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993" name="Google Shape;4993;p7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4" name="Google Shape;4994;p7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5" name="Google Shape;4995;p7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996" name="Google Shape;4996;p7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7" name="Google Shape;4997;p7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8" name="Google Shape;4998;p7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999" name="Google Shape;4999;p7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7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1" name="Google Shape;5001;p7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002" name="Google Shape;5002;p7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3" name="Google Shape;5003;p7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004" name="Google Shape;5004;p7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7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06" name="Google Shape;5006;p7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007" name="Google Shape;5007;p7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8" name="Google Shape;5008;p7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9" name="Google Shape;5009;p7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010" name="Google Shape;5010;p7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7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2" name="Google Shape;5012;p7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013" name="Google Shape;5013;p7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4" name="Google Shape;5014;p7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5" name="Google Shape;5015;p7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016" name="Google Shape;5016;p7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7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8" name="Google Shape;5018;p7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019" name="Google Shape;5019;p7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7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1" name="Google Shape;5021;p7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022" name="Google Shape;5022;p7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7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4" name="Google Shape;5024;p7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025" name="Google Shape;5025;p7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6" name="Google Shape;5026;p7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7" name="Google Shape;5027;p7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028" name="Google Shape;5028;p7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9" name="Google Shape;5029;p7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0" name="Google Shape;5030;p7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031" name="Google Shape;5031;p7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7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3" name="Google Shape;5033;p7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034" name="Google Shape;5034;p7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7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6" name="Google Shape;5036;p7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037" name="Google Shape;5037;p7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7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9" name="Google Shape;5039;p7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5040" name="Google Shape;5040;p7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7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2" name="Google Shape;5042;p7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5043" name="Google Shape;5043;p7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4" name="Google Shape;5044;p7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5" name="Google Shape;5045;p7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5046" name="Google Shape;5046;p7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7" name="Google Shape;5047;p7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8" name="Google Shape;5048;p7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5049" name="Google Shape;5049;p7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7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1" name="Google Shape;5051;p7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5052" name="Google Shape;5052;p7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7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4" name="Google Shape;5054;p7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5055" name="Google Shape;5055;p7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7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7" name="Google Shape;5057;p7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5058" name="Google Shape;5058;p7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7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0" name="Google Shape;5060;p7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5061" name="Google Shape;5061;p7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7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3" name="Google Shape;5063;p7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5064" name="Google Shape;5064;p7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7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6" name="Google Shape;5066;p7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5067" name="Google Shape;5067;p7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7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9" name="Google Shape;5069;p7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5070" name="Google Shape;5070;p7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1" name="Google Shape;5071;p7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2" name="Google Shape;5072;p7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5073" name="Google Shape;5073;p7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7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5" name="Google Shape;5075;p7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5076" name="Google Shape;5076;p7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7" name="Google Shape;5077;p7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078" name="Google Shape;5078;p7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7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80" name="Google Shape;5080;p7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5081" name="Google Shape;5081;p7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2" name="Google Shape;5082;p7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83" name="Google Shape;5083;p7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5084" name="Google Shape;5084;p7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5" name="Google Shape;5085;p7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86" name="Google Shape;5086;p7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5087" name="Google Shape;5087;p7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8" name="Google Shape;5088;p7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89" name="Google Shape;5089;p7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5090" name="Google Shape;5090;p7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5091" name="Google Shape;5091;p7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2" name="Google Shape;5092;p7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3" name="Google Shape;5093;p7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4" name="Google Shape;5094;p7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5" name="Google Shape;5095;p7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6" name="Google Shape;5096;p7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7" name="Google Shape;5097;p7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8" name="Google Shape;5098;p7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9" name="Google Shape;5099;p7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0" name="Google Shape;5100;p7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1" name="Google Shape;5101;p7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2" name="Google Shape;5102;p7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3" name="Google Shape;5103;p7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4" name="Google Shape;5104;p7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5" name="Google Shape;5105;p7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6" name="Google Shape;5106;p7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7" name="Google Shape;5107;p7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8" name="Google Shape;5108;p7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9" name="Google Shape;5109;p7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0" name="Google Shape;5110;p7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1" name="Google Shape;5111;p7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2" name="Google Shape;5112;p7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3" name="Google Shape;5113;p7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4" name="Google Shape;5114;p7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5" name="Google Shape;5115;p7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6" name="Google Shape;5116;p7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7" name="Google Shape;5117;p7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8" name="Google Shape;5118;p7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9" name="Google Shape;5119;p7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0" name="Google Shape;5120;p7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1" name="Google Shape;5121;p7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2" name="Google Shape;5122;p7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3" name="Google Shape;5123;p7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4" name="Google Shape;5124;p7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5" name="Google Shape;5125;p7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6" name="Google Shape;5126;p7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7" name="Google Shape;5127;p7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8" name="Google Shape;5128;p7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9" name="Google Shape;5129;p7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0" name="Google Shape;5130;p7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1" name="Google Shape;5131;p7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2" name="Google Shape;5132;p7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3" name="Google Shape;5133;p7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4" name="Google Shape;5134;p7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5" name="Google Shape;5135;p7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6" name="Google Shape;5136;p7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7" name="Google Shape;5137;p7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8" name="Google Shape;5138;p7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7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7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7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7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7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7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7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7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47" name="Google Shape;5147;p7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5148" name="Google Shape;5148;p7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7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0" name="Google Shape;5150;p7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5151" name="Google Shape;5151;p7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7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3" name="Google Shape;5153;p7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5154" name="Google Shape;5154;p7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7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6" name="Google Shape;5156;p7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5157" name="Google Shape;5157;p7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7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9" name="Google Shape;5159;p7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5160" name="Google Shape;5160;p7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7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2" name="Google Shape;5162;p7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5163" name="Google Shape;5163;p7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7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5" name="Google Shape;5165;p7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5166" name="Google Shape;5166;p7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7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8" name="Google Shape;5168;p7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5169" name="Google Shape;5169;p7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7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1" name="Google Shape;5171;p7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5172" name="Google Shape;5172;p7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7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4" name="Google Shape;5174;p7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5175" name="Google Shape;5175;p7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7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7" name="Google Shape;5177;p7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5178" name="Google Shape;5178;p7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7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80" name="Google Shape;5180;p7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7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82" name="Google Shape;5182;p7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5183" name="Google Shape;5183;p7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7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85" name="Google Shape;5185;p7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5186" name="Google Shape;5186;p7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7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88" name="Google Shape;5188;p7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5189" name="Google Shape;5189;p7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7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1" name="Google Shape;5191;p7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5192" name="Google Shape;5192;p7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7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4" name="Google Shape;5194;p7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5195" name="Google Shape;5195;p7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7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7" name="Google Shape;5197;p7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5198" name="Google Shape;5198;p7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7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0" name="Google Shape;5200;p7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5201" name="Google Shape;5201;p7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7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3" name="Google Shape;5203;p7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5204" name="Google Shape;5204;p7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7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6" name="Google Shape;5206;p7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5207" name="Google Shape;5207;p7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7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9" name="Google Shape;5209;p7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5210" name="Google Shape;5210;p7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7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2" name="Google Shape;5212;p7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5213" name="Google Shape;5213;p7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7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5" name="Google Shape;5215;p7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5216" name="Google Shape;5216;p7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7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8" name="Google Shape;5218;p7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5219" name="Google Shape;5219;p7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7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1" name="Google Shape;5221;p7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5222" name="Google Shape;5222;p7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7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4" name="Google Shape;5224;p7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5225" name="Google Shape;5225;p7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7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7" name="Google Shape;5227;p7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5228" name="Google Shape;5228;p7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7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0" name="Google Shape;5230;p7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5231" name="Google Shape;5231;p7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7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3" name="Google Shape;5233;p7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5234" name="Google Shape;5234;p7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7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6" name="Google Shape;5236;p7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5237" name="Google Shape;5237;p7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7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9" name="Google Shape;5239;p7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5240" name="Google Shape;5240;p7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7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42" name="Google Shape;5242;p7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5243" name="Google Shape;5243;p7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7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45" name="Google Shape;5245;p7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5246" name="Google Shape;5246;p7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7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48" name="Google Shape;5248;p7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5249" name="Google Shape;5249;p7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7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1" name="Google Shape;5251;p7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5252" name="Google Shape;5252;p7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7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4" name="Google Shape;5254;p7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5255" name="Google Shape;5255;p7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7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7" name="Google Shape;5257;p7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5258" name="Google Shape;5258;p7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7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0" name="Google Shape;5260;p7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5261" name="Google Shape;5261;p7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7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3" name="Google Shape;5263;p7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5264" name="Google Shape;5264;p7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7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6" name="Google Shape;5266;p7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5267" name="Google Shape;5267;p7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7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9" name="Google Shape;5269;p7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5270" name="Google Shape;5270;p7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7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2" name="Google Shape;5272;p7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5273" name="Google Shape;5273;p7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7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5" name="Google Shape;5275;p7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5276" name="Google Shape;5276;p7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7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8" name="Google Shape;5278;p7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5279" name="Google Shape;5279;p7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7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81" name="Google Shape;5281;p7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5282" name="Google Shape;5282;p7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7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8" name="Google Shape;5288;p7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5289" name="Google Shape;5289;p7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5290" name="Google Shape;5290;p7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91" name="Google Shape;5291;p7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92" name="Google Shape;5292;p7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293" name="Google Shape;5293;p7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94" name="Google Shape;5294;p7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5295" name="Google Shape;5295;p7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96" name="Google Shape;5296;p7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97" name="Google Shape;5297;p7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298" name="Google Shape;5298;p7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99" name="Google Shape;5299;p7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5300" name="Google Shape;5300;p7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1" name="Google Shape;5301;p7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302" name="Google Shape;5302;p7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303" name="Google Shape;5303;p7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04" name="Google Shape;5304;p7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5305" name="Google Shape;5305;p7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6" name="Google Shape;5306;p7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307" name="Google Shape;5307;p7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308" name="Google Shape;5308;p7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09" name="Google Shape;5309;p7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5310" name="Google Shape;5310;p7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11" name="Google Shape;5311;p7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5312" name="Google Shape;5312;p7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7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7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7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7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7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18" name="Google Shape;5318;p7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19" name="Google Shape;5319;p7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5320" name="Google Shape;5320;p7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5321" name="Google Shape;5321;p7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322" name="Google Shape;5322;p7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3" name="Google Shape;5323;p7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5324" name="Google Shape;5324;p7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5325" name="Google Shape;5325;p7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26" name="Google Shape;5326;p7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27" name="Google Shape;5327;p7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5328" name="Google Shape;5328;p7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5329" name="Google Shape;5329;p7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30" name="Google Shape;5330;p7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5331" name="Google Shape;5331;p7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5332" name="Google Shape;5332;p7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333" name="Google Shape;5333;p7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5334" name="Google Shape;5334;p7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5335" name="Google Shape;5335;p7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36" name="Google Shape;5336;p7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37" name="Google Shape;5337;p7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8" name="Google Shape;5338;p7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5339" name="Google Shape;5339;p7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5340" name="Google Shape;5340;p7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41" name="Google Shape;5341;p7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42" name="Google Shape;5342;p7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3" name="Google Shape;5343;p7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5344" name="Google Shape;5344;p7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5345" name="Google Shape;5345;p7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46" name="Google Shape;5346;p7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47" name="Google Shape;5347;p7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8" name="Google Shape;5348;p7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5349" name="Google Shape;5349;p7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5350" name="Google Shape;5350;p7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51" name="Google Shape;5351;p7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52" name="Google Shape;5352;p7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53" name="Google Shape;5353;p7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5354" name="Google Shape;5354;p78"/>
            <p:cNvCxnSpPr>
              <a:stCxn id="5355" idx="6"/>
              <a:endCxn id="5356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57" name="Google Shape;5357;p7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5358" name="Google Shape;5358;p78"/>
              <p:cNvCxnSpPr>
                <a:stCxn id="5359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55" name="Google Shape;5355;p7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7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0" name="Google Shape;5360;p7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5361" name="Google Shape;5361;p7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62" name="Google Shape;5362;p7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7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4" name="Google Shape;5364;p7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5365" name="Google Shape;5365;p78"/>
              <p:cNvCxnSpPr>
                <a:stCxn id="5366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67" name="Google Shape;5367;p7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7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8" name="Google Shape;5368;p7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5369" name="Google Shape;5369;p7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56" name="Google Shape;5356;p7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7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1" name="Google Shape;5371;p7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5372" name="Google Shape;5372;p78"/>
            <p:cNvCxnSpPr>
              <a:stCxn id="5373" idx="4"/>
              <a:endCxn id="5374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5" name="Google Shape;5375;p78"/>
            <p:cNvCxnSpPr>
              <a:stCxn id="5374" idx="0"/>
              <a:endCxn id="5376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7" name="Google Shape;5377;p78"/>
            <p:cNvCxnSpPr>
              <a:stCxn id="5376" idx="4"/>
              <a:endCxn id="5378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9" name="Google Shape;5379;p78"/>
            <p:cNvCxnSpPr>
              <a:stCxn id="5378" idx="0"/>
              <a:endCxn id="5380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80" name="Google Shape;5380;p7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7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7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7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7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1" name="Google Shape;5381;p7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5382" name="Google Shape;5382;p7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7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7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7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7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7" name="Google Shape;5387;p7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5388" name="Google Shape;5388;p7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5389" name="Google Shape;5389;p7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7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7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2" name="Google Shape;5392;p7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5393" name="Google Shape;5393;p7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7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7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6" name="Google Shape;5396;p7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5397" name="Google Shape;5397;p7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7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7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0" name="Google Shape;5400;p7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5401" name="Google Shape;5401;p7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7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7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04" name="Google Shape;5404;p7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5405" name="Google Shape;5405;p7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5406" name="Google Shape;5406;p7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7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7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7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7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11" name="Google Shape;5411;p7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7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7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7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7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6" name="Google Shape;5416;p7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5417" name="Google Shape;5417;p7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7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7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7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7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7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7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7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7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7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7" name="Google Shape;5427;p7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5428" name="Google Shape;5428;p7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7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7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7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7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7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7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7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7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7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7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7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7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7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7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7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7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5445" name="Google Shape;5445;p7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7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7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7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7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7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1" name="Google Shape;5451;p7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5452" name="Google Shape;5452;p7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7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7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55" name="Google Shape;5455;p78"/>
            <p:cNvCxnSpPr>
              <a:stCxn id="5452" idx="6"/>
              <a:endCxn id="5453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6" name="Google Shape;5456;p78"/>
            <p:cNvCxnSpPr>
              <a:stCxn id="5453" idx="4"/>
              <a:endCxn id="5457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8" name="Google Shape;5458;p78"/>
            <p:cNvCxnSpPr>
              <a:stCxn id="5457" idx="6"/>
              <a:endCxn id="5454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9" name="Google Shape;5459;p78"/>
            <p:cNvCxnSpPr>
              <a:stCxn id="5454" idx="4"/>
              <a:endCxn id="5460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57" name="Google Shape;5457;p7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7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7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62" name="Google Shape;5462;p78"/>
            <p:cNvCxnSpPr>
              <a:endCxn id="5461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63" name="Google Shape;5463;p7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5464" name="Google Shape;5464;p7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7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7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7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7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9" name="Google Shape;5469;p7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5470" name="Google Shape;5470;p7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1" name="Google Shape;5471;p7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2" name="Google Shape;5472;p7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3" name="Google Shape;5473;p7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4" name="Google Shape;5474;p7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75" name="Google Shape;5475;p7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76" name="Google Shape;5476;p7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77" name="Google Shape;5477;p7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7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7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7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7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7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7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5484" name="Google Shape;5484;p7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5" name="Google Shape;5485;p7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6" name="Google Shape;5486;p7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7" name="Google Shape;5487;p7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8" name="Google Shape;5488;p7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9" name="Google Shape;5489;p7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0" name="Google Shape;5490;p7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5491" name="Google Shape;5491;p78"/>
            <p:cNvCxnSpPr>
              <a:stCxn id="5484" idx="2"/>
              <a:endCxn id="5485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2" name="Google Shape;5492;p78"/>
            <p:cNvCxnSpPr>
              <a:stCxn id="5486" idx="0"/>
              <a:endCxn id="5484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3" name="Google Shape;5493;p78"/>
            <p:cNvCxnSpPr>
              <a:stCxn id="5486" idx="2"/>
              <a:endCxn id="5488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4" name="Google Shape;5494;p78"/>
            <p:cNvCxnSpPr>
              <a:stCxn id="5487" idx="0"/>
              <a:endCxn id="5486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5" name="Google Shape;5495;p78"/>
            <p:cNvCxnSpPr>
              <a:stCxn id="5485" idx="2"/>
              <a:endCxn id="5490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6" name="Google Shape;5496;p78"/>
            <p:cNvCxnSpPr>
              <a:stCxn id="5489" idx="0"/>
              <a:endCxn id="5485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497" name="Google Shape;5497;p7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5498" name="Google Shape;5498;p7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7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7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7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7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3" name="Google Shape;5503;p7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5504" name="Google Shape;5504;p7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7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7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7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7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09" name="Google Shape;5509;p7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5510" name="Google Shape;5510;p7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5511" name="Google Shape;5511;p7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12" name="Google Shape;5512;p7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3" name="Google Shape;5513;p7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5514" name="Google Shape;5514;p7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15" name="Google Shape;5515;p7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6" name="Google Shape;5516;p7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5517" name="Google Shape;5517;p7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18" name="Google Shape;5518;p7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9" name="Google Shape;5519;p7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5520" name="Google Shape;5520;p7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21" name="Google Shape;5521;p7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22" name="Google Shape;5522;p7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5523" name="Google Shape;5523;p7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5524" name="Google Shape;5524;p7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5525" name="Google Shape;5525;p7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7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27" name="Google Shape;5527;p7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8" name="Google Shape;5528;p7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5529" name="Google Shape;5529;p7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5530" name="Google Shape;5530;p7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7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32" name="Google Shape;5532;p7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33" name="Google Shape;5533;p7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4" name="Google Shape;5534;p7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5535" name="Google Shape;5535;p7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5536" name="Google Shape;5536;p7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5537" name="Google Shape;5537;p7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8" name="Google Shape;5538;p7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539" name="Google Shape;5539;p7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40" name="Google Shape;5540;p7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1" name="Google Shape;5541;p7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5542" name="Google Shape;5542;p7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3" name="Google Shape;5543;p7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5544" name="Google Shape;5544;p7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7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546" name="Google Shape;5546;p7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5547" name="Google Shape;5547;p7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5548" name="Google Shape;5548;p7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9" name="Google Shape;5549;p7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5550" name="Google Shape;5550;p7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7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7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7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7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55" name="Google Shape;5555;p7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5556" name="Google Shape;5556;p7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5557" name="Google Shape;5557;p7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58" name="Google Shape;5558;p7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5559" name="Google Shape;5559;p7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0" name="Google Shape;5560;p7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1" name="Google Shape;5561;p7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2" name="Google Shape;5562;p7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3" name="Google Shape;5563;p7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4" name="Google Shape;5564;p7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5" name="Google Shape;5565;p7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66" name="Google Shape;5566;p7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5567" name="Google Shape;5567;p7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68" name="Google Shape;5568;p7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569" name="Google Shape;5569;p7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5570" name="Google Shape;5570;p7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71" name="Google Shape;5571;p7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5572" name="Google Shape;5572;p7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3" name="Google Shape;5573;p7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4" name="Google Shape;5574;p7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5" name="Google Shape;5575;p7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6" name="Google Shape;5576;p7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7" name="Google Shape;5577;p7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8" name="Google Shape;5578;p7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79" name="Google Shape;5579;p7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5580" name="Google Shape;5580;p7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81" name="Google Shape;5581;p7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5582" name="Google Shape;5582;p7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5583" name="Google Shape;5583;p7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5584" name="Google Shape;5584;p7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7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7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7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7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7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7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7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7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7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7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7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7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7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7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7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7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7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7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7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4" name="Google Shape;5604;p7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5605" name="Google Shape;5605;p7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5606" name="Google Shape;5606;p7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5607" name="Google Shape;5607;p7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8" name="Google Shape;5608;p7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09" name="Google Shape;5609;p7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5610" name="Google Shape;5610;p7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611" name="Google Shape;5611;p7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5612" name="Google Shape;5612;p7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13" name="Google Shape;5613;p7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614" name="Google Shape;5614;p7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615" name="Google Shape;5615;p7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5616" name="Google Shape;5616;p7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7" name="Google Shape;5617;p7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18" name="Google Shape;5618;p7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619" name="Google Shape;5619;p7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0" name="Google Shape;5620;p7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21" name="Google Shape;5621;p7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622" name="Google Shape;5622;p7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623" name="Google Shape;5623;p7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24" name="Google Shape;5624;p7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25" name="Google Shape;5625;p7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626" name="Google Shape;5626;p7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7" name="Google Shape;5627;p7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628" name="Google Shape;5628;p7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29" name="Google Shape;5629;p7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5630" name="Google Shape;5630;p7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5631" name="Google Shape;5631;p7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2" name="Google Shape;5632;p7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3" name="Google Shape;5633;p7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34" name="Google Shape;5634;p7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5635" name="Google Shape;5635;p7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6" name="Google Shape;5636;p7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637" name="Google Shape;5637;p7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5638" name="Google Shape;5638;p7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5639" name="Google Shape;5639;p7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0" name="Google Shape;5640;p7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41" name="Google Shape;5641;p7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5642" name="Google Shape;5642;p7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3" name="Google Shape;5643;p7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4" name="Google Shape;5644;p7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645" name="Google Shape;5645;p7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5646" name="Google Shape;5646;p7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5647" name="Google Shape;5647;p7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8" name="Google Shape;5648;p7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49" name="Google Shape;5649;p7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5650" name="Google Shape;5650;p7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651" name="Google Shape;5651;p7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5652" name="Google Shape;5652;p7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53" name="Google Shape;5653;p7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654" name="Google Shape;5654;p7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5655" name="Google Shape;5655;p7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5656" name="Google Shape;5656;p7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7" name="Google Shape;5657;p7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58" name="Google Shape;5658;p7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5659" name="Google Shape;5659;p7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5660" name="Google Shape;5660;p7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5661" name="Google Shape;5661;p7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2" name="Google Shape;5662;p7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5663" name="Google Shape;5663;p7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664" name="Google Shape;5664;p7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5" name="Google Shape;5665;p7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66" name="Google Shape;5666;p7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5667" name="Google Shape;5667;p7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8" name="Google Shape;5668;p7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5669" name="Google Shape;5669;p7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5670" name="Google Shape;5670;p7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7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7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7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7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7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7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7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7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7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7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7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7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7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7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7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7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7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7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7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7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7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7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7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7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7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7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7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7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7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7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7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7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7" name="Google Shape;5707;p7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5708" name="Google Shape;5708;p7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09" name="Google Shape;5709;p7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0" name="Google Shape;5710;p7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1" name="Google Shape;5711;p7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2" name="Google Shape;5712;p7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3" name="Google Shape;5713;p7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4" name="Google Shape;5714;p7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5" name="Google Shape;5715;p7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6" name="Google Shape;5716;p7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7" name="Google Shape;5717;p7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8" name="Google Shape;5718;p7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9" name="Google Shape;5719;p7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20" name="Google Shape;5720;p7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21" name="Google Shape;5721;p7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5722" name="Google Shape;5722;p7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5723" name="Google Shape;5723;p7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4" name="Google Shape;5724;p7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5" name="Google Shape;5725;p7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6" name="Google Shape;5726;p7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7" name="Google Shape;5727;p7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8" name="Google Shape;5728;p7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9" name="Google Shape;5729;p7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0" name="Google Shape;5730;p7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1" name="Google Shape;5731;p7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2" name="Google Shape;5732;p7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3" name="Google Shape;5733;p7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4" name="Google Shape;5734;p7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5735" name="Google Shape;5735;p79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736" name="Google Shape;5736;p7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5737" name="Google Shape;5737;p7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8" name="Google Shape;5738;p7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9" name="Google Shape;5739;p7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40" name="Google Shape;5740;p7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1" name="Google Shape;5741;p7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2" name="Google Shape;5742;p7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3" name="Google Shape;5743;p7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4" name="Google Shape;5744;p7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7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7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7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7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7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7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1" name="Google Shape;5751;p7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2" name="Google Shape;5752;p7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3" name="Google Shape;5753;p7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4" name="Google Shape;5754;p7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5755" name="Google Shape;5755;p7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7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7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7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7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7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7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7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7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7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7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7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7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7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7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7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7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7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7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7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7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7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7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7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7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7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7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7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7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7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7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7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787" name="Google Shape;5787;p79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88" name="Google Shape;5788;p79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789" name="Google Shape;5789;p7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5790" name="Google Shape;5790;p7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7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2" name="Google Shape;5792;p7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5793" name="Google Shape;5793;p7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7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5" name="Google Shape;5795;p7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5796" name="Google Shape;5796;p7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5797" name="Google Shape;5797;p7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7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7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7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7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7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3" name="Google Shape;5803;p7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5804" name="Google Shape;5804;p7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7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7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7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7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7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0" name="Google Shape;5810;p7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5811" name="Google Shape;5811;p7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7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7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7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7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7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7" name="Google Shape;5817;p7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5818" name="Google Shape;5818;p7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7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7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7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7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7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4" name="Google Shape;5824;p7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5825" name="Google Shape;5825;p7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7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7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7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7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7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5831" name="Google Shape;5831;p79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832" name="Google Shape;5832;p7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5833" name="Google Shape;5833;p7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5834" name="Google Shape;5834;p7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35" name="Google Shape;5835;p7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5836" name="Google Shape;5836;p7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5837" name="Google Shape;5837;p7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38" name="Google Shape;5838;p7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39" name="Google Shape;5839;p7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40" name="Google Shape;5840;p7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41" name="Google Shape;5841;p7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5842" name="Google Shape;5842;p7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5843" name="Google Shape;5843;p7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5844" name="Google Shape;5844;p7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7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6" name="Google Shape;5846;p7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5847" name="Google Shape;5847;p7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7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9" name="Google Shape;5849;p7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5850" name="Google Shape;5850;p7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7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2" name="Google Shape;5852;p7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5853" name="Google Shape;5853;p7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7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5" name="Google Shape;5855;p7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5856" name="Google Shape;5856;p7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7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8" name="Google Shape;5858;p7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5859" name="Google Shape;5859;p7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7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1" name="Google Shape;5861;p7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5862" name="Google Shape;5862;p7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7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4" name="Google Shape;5864;p7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5865" name="Google Shape;5865;p7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7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7" name="Google Shape;5867;p7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5868" name="Google Shape;5868;p7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7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0" name="Google Shape;5870;p7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5871" name="Google Shape;5871;p7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2" name="Google Shape;5872;p7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7" name="Google Shape;5877;p8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5878" name="Google Shape;5878;p8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5879" name="Google Shape;5879;p8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8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1" name="Google Shape;5881;p8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5882" name="Google Shape;5882;p8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8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4" name="Google Shape;5884;p8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5885" name="Google Shape;5885;p8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8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7" name="Google Shape;5887;p8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5888" name="Google Shape;5888;p8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8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90" name="Google Shape;5890;p8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1" name="Google Shape;5891;p8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5892" name="Google Shape;5892;p8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8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8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8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8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8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8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8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8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8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8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8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8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8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8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8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8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8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8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8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8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8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8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8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8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8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8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8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8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8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8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8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4" name="Google Shape;5924;p8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5925" name="Google Shape;5925;p8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26" name="Google Shape;5926;p8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5927" name="Google Shape;5927;p8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28" name="Google Shape;5928;p8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9" name="Google Shape;5929;p8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5930" name="Google Shape;5930;p8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1" name="Google Shape;5931;p8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2" name="Google Shape;5932;p8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5933" name="Google Shape;5933;p8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4" name="Google Shape;5934;p8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5" name="Google Shape;5935;p8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5936" name="Google Shape;5936;p8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7" name="Google Shape;5937;p8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8" name="Google Shape;5938;p8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5939" name="Google Shape;5939;p8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40" name="Google Shape;5940;p8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41" name="Google Shape;5941;p8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5942" name="Google Shape;5942;p8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5943" name="Google Shape;5943;p8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8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5" name="Google Shape;5945;p8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5946" name="Google Shape;5946;p8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8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8" name="Google Shape;5948;p8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5949" name="Google Shape;5949;p8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8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1" name="Google Shape;5951;p8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5952" name="Google Shape;5952;p8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8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54" name="Google Shape;5954;p8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5955" name="Google Shape;5955;p8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56" name="Google Shape;5956;p8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5957" name="Google Shape;5957;p8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8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9" name="Google Shape;5959;p8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5960" name="Google Shape;5960;p8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8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2" name="Google Shape;5962;p8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5963" name="Google Shape;5963;p8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8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5" name="Google Shape;5965;p8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5966" name="Google Shape;5966;p8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8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68" name="Google Shape;5968;p8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5969" name="Google Shape;5969;p8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8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8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8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8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8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5" name="Google Shape;5975;p8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5976" name="Google Shape;5976;p8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5977" name="Google Shape;5977;p8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8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9" name="Google Shape;5979;p8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5980" name="Google Shape;5980;p8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8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2" name="Google Shape;5982;p8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5983" name="Google Shape;5983;p8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8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5" name="Google Shape;5985;p8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5986" name="Google Shape;5986;p8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8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88" name="Google Shape;5988;p8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5989" name="Google Shape;5989;p8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5990" name="Google Shape;5990;p8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8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2" name="Google Shape;5992;p8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5993" name="Google Shape;5993;p8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8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5" name="Google Shape;5995;p8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5996" name="Google Shape;5996;p8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8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8" name="Google Shape;5998;p8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5999" name="Google Shape;5999;p8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8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01" name="Google Shape;6001;p8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002" name="Google Shape;6002;p8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8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8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8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6" name="Google Shape;6006;p8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007" name="Google Shape;6007;p8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8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8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8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8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8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3" name="Google Shape;6013;p8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014" name="Google Shape;6014;p8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8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8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8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8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8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20" name="Google Shape;6020;p8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021" name="Google Shape;6021;p8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022" name="Google Shape;6022;p8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3" name="Google Shape;6023;p8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4" name="Google Shape;6024;p8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5" name="Google Shape;6025;p8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6" name="Google Shape;6026;p8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7" name="Google Shape;6027;p8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8" name="Google Shape;6028;p8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9" name="Google Shape;6029;p8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0" name="Google Shape;6030;p8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1" name="Google Shape;6031;p8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2" name="Google Shape;6032;p8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3" name="Google Shape;6033;p8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4" name="Google Shape;6034;p8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5" name="Google Shape;6035;p8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6" name="Google Shape;6036;p8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7" name="Google Shape;6037;p8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8" name="Google Shape;6038;p8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9" name="Google Shape;6039;p8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0" name="Google Shape;6040;p8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41" name="Google Shape;6041;p8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2" name="Google Shape;6042;p8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3" name="Google Shape;6043;p8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4" name="Google Shape;6044;p8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5" name="Google Shape;6045;p8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8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047" name="Google Shape;6047;p8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6048" name="Google Shape;6048;p8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8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8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8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2" name="Google Shape;6052;p8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6053" name="Google Shape;6053;p8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8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8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8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8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8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8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8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8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8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8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8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5" name="Google Shape;6065;p8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6066" name="Google Shape;6066;p8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6067" name="Google Shape;6067;p8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68" name="Google Shape;6068;p8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6069" name="Google Shape;6069;p8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6070" name="Google Shape;6070;p8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71" name="Google Shape;6071;p8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6072" name="Google Shape;6072;p8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6073" name="Google Shape;6073;p8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74" name="Google Shape;6074;p8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6075" name="Google Shape;6075;p8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6076" name="Google Shape;6076;p8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77" name="Google Shape;6077;p8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6078" name="Google Shape;6078;p8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6079" name="Google Shape;6079;p8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8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8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2" name="Google Shape;6082;p8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6083" name="Google Shape;6083;p8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8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5" name="Google Shape;6085;p8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6086" name="Google Shape;6086;p8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8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8" name="Google Shape;6088;p8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6089" name="Google Shape;6089;p8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8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8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8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8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8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5" name="Google Shape;6095;p8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6096" name="Google Shape;6096;p8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8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8" name="Google Shape;6098;p8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9" name="Google Shape;6099;p8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6100" name="Google Shape;6100;p8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1" name="Google Shape;6101;p8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2" name="Google Shape;6102;p8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3" name="Google Shape;6103;p8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4" name="Google Shape;6104;p8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5" name="Google Shape;6105;p8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06" name="Google Shape;6106;p8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6107" name="Google Shape;6107;p8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108" name="Google Shape;6108;p8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9" name="Google Shape;6109;p8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0" name="Google Shape;6110;p8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1" name="Google Shape;6111;p8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12" name="Google Shape;6112;p8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113" name="Google Shape;6113;p8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4" name="Google Shape;6114;p8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5" name="Google Shape;6115;p8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6" name="Google Shape;6116;p8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117" name="Google Shape;6117;p8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8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9" name="Google Shape;6119;p8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6120" name="Google Shape;6120;p8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8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8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8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4" name="Google Shape;6124;p8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6125" name="Google Shape;6125;p8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6126" name="Google Shape;6126;p8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27" name="Google Shape;6127;p8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28" name="Google Shape;6128;p8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6129" name="Google Shape;6129;p8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0" name="Google Shape;6130;p8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1" name="Google Shape;6131;p8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6132" name="Google Shape;6132;p8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3" name="Google Shape;6133;p8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4" name="Google Shape;6134;p8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6135" name="Google Shape;6135;p8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6" name="Google Shape;6136;p8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7" name="Google Shape;6137;p8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6138" name="Google Shape;6138;p8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9" name="Google Shape;6139;p8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140" name="Google Shape;6140;p8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6141" name="Google Shape;6141;p8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8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8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8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8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6" name="Google Shape;6146;p8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6147" name="Google Shape;6147;p8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8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8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8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6151" name="Google Shape;6151;p8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6152" name="Google Shape;6152;p8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6153" name="Google Shape;6153;p8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4" name="Google Shape;6154;p8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5" name="Google Shape;6155;p8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6156" name="Google Shape;6156;p8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7" name="Google Shape;6157;p8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8" name="Google Shape;6158;p8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6159" name="Google Shape;6159;p8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0" name="Google Shape;6160;p8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61" name="Google Shape;6161;p8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6162" name="Google Shape;6162;p8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8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8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8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8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8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8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8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8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8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72" name="Google Shape;6172;p8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6173" name="Google Shape;6173;p8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6174" name="Google Shape;6174;p8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8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8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8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8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8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180" name="Google Shape;6180;p80"/>
              <p:cNvCxnSpPr>
                <a:stCxn id="6178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1" name="Google Shape;6181;p80"/>
              <p:cNvCxnSpPr>
                <a:stCxn id="6175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2" name="Google Shape;6182;p80"/>
              <p:cNvCxnSpPr>
                <a:stCxn id="6176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3" name="Google Shape;6183;p80"/>
              <p:cNvCxnSpPr>
                <a:stCxn id="6179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4" name="Google Shape;6184;p80"/>
              <p:cNvCxnSpPr>
                <a:stCxn id="6177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85" name="Google Shape;6185;p8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6186" name="Google Shape;6186;p8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8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8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89" name="Google Shape;6189;p8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6190" name="Google Shape;6190;p8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6191" name="Google Shape;6191;p8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8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3" name="Google Shape;6193;p8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6194" name="Google Shape;6194;p8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8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6" name="Google Shape;6196;p8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6197" name="Google Shape;6197;p8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8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9" name="Google Shape;6199;p8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6200" name="Google Shape;6200;p8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8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02" name="Google Shape;6202;p8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6203" name="Google Shape;6203;p8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8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5" name="Google Shape;6205;p8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6206" name="Google Shape;6206;p8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8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8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8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8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8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8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8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8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5" name="Google Shape;6215;p8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6216" name="Google Shape;6216;p8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6217" name="Google Shape;6217;p8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8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19" name="Google Shape;6219;p8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6220" name="Google Shape;6220;p8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6221" name="Google Shape;6221;p8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6222" name="Google Shape;6222;p8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3" name="Google Shape;6223;p8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24" name="Google Shape;6224;p8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6225" name="Google Shape;6225;p8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6" name="Google Shape;6226;p8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27" name="Google Shape;6227;p8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6228" name="Google Shape;6228;p8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9" name="Google Shape;6229;p8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30" name="Google Shape;6230;p8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6231" name="Google Shape;6231;p8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2" name="Google Shape;6232;p8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33" name="Google Shape;6233;p8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6234" name="Google Shape;6234;p8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5" name="Google Shape;6235;p8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236" name="Google Shape;6236;p8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6237" name="Google Shape;6237;p8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238" name="Google Shape;6238;p8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6239" name="Google Shape;6239;p8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0" name="Google Shape;6240;p8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1" name="Google Shape;6241;p8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2" name="Google Shape;6242;p8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3" name="Google Shape;6243;p8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6244" name="Google Shape;6244;p8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8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8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8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8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8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6250" name="Google Shape;6250;p8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6251" name="Google Shape;6251;p8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8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3" name="Google Shape;6253;p8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6254" name="Google Shape;6254;p8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8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6" name="Google Shape;6256;p8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6257" name="Google Shape;6257;p8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8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9" name="Google Shape;6259;p8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6260" name="Google Shape;6260;p8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8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62" name="Google Shape;6262;p8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6263" name="Google Shape;6263;p8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4" name="Google Shape;6264;p8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6265" name="Google Shape;6265;p8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8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8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68" name="Google Shape;6268;p8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6269" name="Google Shape;6269;p8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8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8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8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8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8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8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8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8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2" name="Google Shape;6282;p8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6283" name="Google Shape;6283;p8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6284" name="Google Shape;6284;p8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8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8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8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8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8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8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8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8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8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94" name="Google Shape;6294;p8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6295" name="Google Shape;6295;p8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8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8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8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8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8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8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8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8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8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5" name="Google Shape;6305;p8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6306" name="Google Shape;6306;p8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8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8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8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8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8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8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8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8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8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6" name="Google Shape;6316;p8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6317" name="Google Shape;6317;p8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8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8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8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8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8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8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8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8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8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7" name="Google Shape;6327;p8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6328" name="Google Shape;6328;p8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8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8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8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8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8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8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8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8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8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38" name="Google Shape;6338;p8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6339" name="Google Shape;6339;p8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8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8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8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8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8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8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8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8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8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9" name="Google Shape;6349;p8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6350" name="Google Shape;6350;p8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8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8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8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8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8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8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8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8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8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8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6361" name="Google Shape;6361;p8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8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8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8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8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8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8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8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8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8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1" name="Google Shape;6371;p8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6372" name="Google Shape;6372;p8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8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8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8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8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8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8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8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8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8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2" name="Google Shape;6382;p8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6383" name="Google Shape;6383;p8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8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8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8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8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8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8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8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8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8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93" name="Google Shape;6393;p8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6394" name="Google Shape;6394;p8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6395" name="Google Shape;6395;p8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8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8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8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8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0" name="Google Shape;6400;p8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6401" name="Google Shape;6401;p8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8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8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8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8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6" name="Google Shape;6406;p8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6407" name="Google Shape;6407;p8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8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8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8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8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2" name="Google Shape;6412;p8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6413" name="Google Shape;6413;p8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8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8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8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8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18" name="Google Shape;6418;p8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6419" name="Google Shape;6419;p8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8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8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8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8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8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8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8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8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8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8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8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8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8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8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8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8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8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7" name="Google Shape;6437;p8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6438" name="Google Shape;6438;p8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8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0" name="Google Shape;6440;p8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6441" name="Google Shape;6441;p8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8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3" name="Google Shape;6443;p8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6444" name="Google Shape;6444;p8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8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8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8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8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8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8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8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2" name="Google Shape;6452;p8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6453" name="Google Shape;6453;p8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8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8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8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8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8" name="Google Shape;6458;p8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6459" name="Google Shape;6459;p8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8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8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8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8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4" name="Google Shape;6464;p8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6465" name="Google Shape;6465;p8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6466" name="Google Shape;6466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7" name="Google Shape;6467;p8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468" name="Google Shape;6468;p8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6469" name="Google Shape;6469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0" name="Google Shape;6470;p8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6471" name="Google Shape;6471;p8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6472" name="Google Shape;6472;p8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6473" name="Google Shape;6473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5" name="Google Shape;6475;p8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6476" name="Google Shape;6476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8" name="Google Shape;6478;p8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6479" name="Google Shape;6479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1" name="Google Shape;6481;p8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6482" name="Google Shape;6482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4" name="Google Shape;6484;p8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6485" name="Google Shape;6485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87" name="Google Shape;6487;p8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6488" name="Google Shape;6488;p8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6489" name="Google Shape;6489;p8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6490" name="Google Shape;6490;p8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1" name="Google Shape;6491;p8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92" name="Google Shape;6492;p8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6493" name="Google Shape;6493;p8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6494" name="Google Shape;6494;p8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8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496;p8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497;p8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8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8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0" name="Google Shape;6500;p8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6501" name="Google Shape;6501;p8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8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8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8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8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8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07" name="Google Shape;6507;p8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8" name="Google Shape;6508;p8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6509" name="Google Shape;6509;p8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6510" name="Google Shape;6510;p8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11" name="Google Shape;6511;p8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2" name="Google Shape;6512;p8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6513" name="Google Shape;6513;p8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14" name="Google Shape;6514;p8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5" name="Google Shape;6515;p8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6516" name="Google Shape;6516;p8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17" name="Google Shape;6517;p8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8" name="Google Shape;6518;p8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6519" name="Google Shape;6519;p8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20" name="Google Shape;6520;p8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521" name="Google Shape;6521;p8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6522" name="Google Shape;6522;p8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8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8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8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6" name="Google Shape;6526;p8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6527" name="Google Shape;6527;p8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6528" name="Google Shape;6528;p8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9" name="Google Shape;6529;p8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30" name="Google Shape;6530;p8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6531" name="Google Shape;6531;p8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6532" name="Google Shape;6532;p8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8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8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8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8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8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8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9" name="Google Shape;6539;p8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6540" name="Google Shape;6540;p8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8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8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8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8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8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8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7" name="Google Shape;6547;p8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548" name="Google Shape;6548;p8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8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8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8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8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8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8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5" name="Google Shape;6555;p8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556" name="Google Shape;6556;p8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8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8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8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8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8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8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3" name="Google Shape;6563;p8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6564" name="Google Shape;6564;p8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8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8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8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8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8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8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1" name="Google Shape;6571;p8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572" name="Google Shape;6572;p8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8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8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8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8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8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8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9" name="Google Shape;6579;p8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580" name="Google Shape;6580;p8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8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8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8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8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8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8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587" name="Google Shape;6587;p8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6588" name="Google Shape;6588;p8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8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8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8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8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8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8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8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8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8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8" name="Google Shape;6598;p8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6599" name="Google Shape;6599;p8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8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8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8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03" name="Google Shape;6603;p8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604" name="Google Shape;6604;p8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605" name="Google Shape;6605;p8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606" name="Google Shape;6606;p8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6607" name="Google Shape;6607;p8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8" name="Google Shape;6608;p8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6609" name="Google Shape;6609;p8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6610" name="Google Shape;6610;p8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11" name="Google Shape;6611;p8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6612" name="Google Shape;6612;p8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13" name="Google Shape;6613;p8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14" name="Google Shape;6614;p8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6615" name="Google Shape;6615;p8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16" name="Google Shape;6616;p8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6617" name="Google Shape;6617;p8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18" name="Google Shape;6618;p8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19" name="Google Shape;6619;p8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6620" name="Google Shape;6620;p8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1" name="Google Shape;6621;p8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6622" name="Google Shape;6622;p8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23" name="Google Shape;6623;p8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24" name="Google Shape;6624;p8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6625" name="Google Shape;6625;p8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6" name="Google Shape;6626;p8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6627" name="Google Shape;6627;p8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28" name="Google Shape;6628;p8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6629" name="Google Shape;6629;p8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6630" name="Google Shape;6630;p8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6631" name="Google Shape;6631;p8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6632" name="Google Shape;6632;p8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8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4" name="Google Shape;6634;p8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6635" name="Google Shape;6635;p8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36" name="Google Shape;6636;p8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37" name="Google Shape;6637;p8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6638" name="Google Shape;6638;p8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6639" name="Google Shape;6639;p8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0" name="Google Shape;6640;p8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1" name="Google Shape;6641;p8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6642" name="Google Shape;6642;p8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43" name="Google Shape;6643;p8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44" name="Google Shape;6644;p8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6645" name="Google Shape;6645;p8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6646" name="Google Shape;6646;p8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7" name="Google Shape;6647;p8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8" name="Google Shape;6648;p8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6649" name="Google Shape;6649;p8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50" name="Google Shape;6650;p8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51" name="Google Shape;6651;p8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6652" name="Google Shape;6652;p8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6653" name="Google Shape;6653;p8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54" name="Google Shape;6654;p8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6655" name="Google Shape;6655;p8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6656" name="Google Shape;6656;p8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7" name="Google Shape;6657;p8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p8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3" name="Google Shape;6663;p82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4" name="Google Shape;6664;p82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6665" name="Google Shape;6665;p8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6" name="Google Shape;6666;p8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7" name="Google Shape;6667;p8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8" name="Google Shape;6668;p8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9" name="Google Shape;6669;p8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0" name="Google Shape;6670;p8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1" name="Google Shape;6671;p82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6672" name="Google Shape;6672;p82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3" name="Google Shape;6673;p82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4" name="Google Shape;6674;p82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6675" name="Google Shape;6675;p8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6" name="Google Shape;6676;p8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7" name="Google Shape;6677;p82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6678" name="Google Shape;6678;p82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9" name="Google Shape;6679;p82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80" name="Google Shape;6680;p82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6681" name="Google Shape;6681;p82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2" name="Google Shape;6682;p82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3" name="Google Shape;6683;p82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4" name="Google Shape;6684;p82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5" name="Google Shape;6685;p82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6" name="Google Shape;6686;p82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87" name="Google Shape;6687;p82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6688" name="Google Shape;6688;p82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9" name="Google Shape;6689;p82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0" name="Google Shape;6690;p82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1" name="Google Shape;6691;p82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2" name="Google Shape;6692;p82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3" name="Google Shape;6693;p82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4" name="Google Shape;6694;p82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5" name="Google Shape;6695;p82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6" name="Google Shape;6696;p82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6697" name="Google Shape;6697;p82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8" name="Google Shape;6698;p82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9" name="Google Shape;6699;p82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6700" name="Google Shape;6700;p82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1" name="Google Shape;6701;p82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2" name="Google Shape;6702;p82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6703" name="Google Shape;6703;p82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4" name="Google Shape;6704;p82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5" name="Google Shape;6705;p82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6706" name="Google Shape;6706;p82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7" name="Google Shape;6707;p82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8" name="Google Shape;6708;p82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9" name="Google Shape;6709;p82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0" name="Google Shape;6710;p82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11" name="Google Shape;6711;p82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6712" name="Google Shape;6712;p8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3" name="Google Shape;6713;p8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4" name="Google Shape;6714;p8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5" name="Google Shape;6715;p8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16" name="Google Shape;6716;p82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717" name="Google Shape;6717;p82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6718" name="Google Shape;6718;p82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9" name="Google Shape;6719;p82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0" name="Google Shape;6720;p82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1" name="Google Shape;6721;p82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6722" name="Google Shape;6722;p82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3" name="Google Shape;6723;p82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4" name="Google Shape;6724;p82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6725" name="Google Shape;6725;p82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6" name="Google Shape;6726;p82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7" name="Google Shape;6727;p82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28" name="Google Shape;6728;p82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729" name="Google Shape;6729;p82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6730" name="Google Shape;6730;p82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1" name="Google Shape;6731;p82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2" name="Google Shape;6732;p82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3" name="Google Shape;6733;p82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4" name="Google Shape;6734;p82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6735" name="Google Shape;6735;p82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6" name="Google Shape;6736;p82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7" name="Google Shape;6737;p82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6738" name="Google Shape;6738;p82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9" name="Google Shape;6739;p82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0" name="Google Shape;6740;p82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1" name="Google Shape;6741;p82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2" name="Google Shape;6742;p82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3" name="Google Shape;6743;p82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44" name="Google Shape;6744;p82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6745" name="Google Shape;6745;p82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6" name="Google Shape;6746;p82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7" name="Google Shape;6747;p82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8" name="Google Shape;6748;p82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9" name="Google Shape;6749;p82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0" name="Google Shape;6750;p82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1" name="Google Shape;6751;p82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2" name="Google Shape;6752;p82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6753" name="Google Shape;6753;p82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4" name="Google Shape;6754;p82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5" name="Google Shape;6755;p82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6" name="Google Shape;6756;p82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7" name="Google Shape;6757;p82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6758" name="Google Shape;6758;p82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9" name="Google Shape;6759;p82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0" name="Google Shape;6760;p82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6761" name="Google Shape;6761;p82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2" name="Google Shape;6762;p82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3" name="Google Shape;6763;p82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4" name="Google Shape;6764;p82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6765" name="Google Shape;6765;p82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6" name="Google Shape;6766;p82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7" name="Google Shape;6767;p82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8" name="Google Shape;6768;p82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6769" name="Google Shape;6769;p82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0" name="Google Shape;6770;p82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71" name="Google Shape;6771;p82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6772" name="Google Shape;6772;p82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3" name="Google Shape;6773;p82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4" name="Google Shape;6774;p82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5" name="Google Shape;6775;p82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6" name="Google Shape;6776;p82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77" name="Google Shape;6777;p82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6778" name="Google Shape;6778;p82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9" name="Google Shape;6779;p82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0" name="Google Shape;6780;p82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1" name="Google Shape;6781;p82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2" name="Google Shape;6782;p82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3" name="Google Shape;6783;p82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4" name="Google Shape;6784;p82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5" name="Google Shape;6785;p82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6" name="Google Shape;6786;p82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7" name="Google Shape;6787;p82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8" name="Google Shape;6788;p82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9" name="Google Shape;6789;p82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0" name="Google Shape;6790;p82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1" name="Google Shape;6791;p82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2" name="Google Shape;6792;p82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3" name="Google Shape;6793;p82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4" name="Google Shape;6794;p82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5" name="Google Shape;6795;p82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6" name="Google Shape;6796;p82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97" name="Google Shape;6797;p82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6798" name="Google Shape;6798;p8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9" name="Google Shape;6799;p8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0" name="Google Shape;6800;p8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1" name="Google Shape;6801;p8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2" name="Google Shape;6802;p82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6803" name="Google Shape;6803;p8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4" name="Google Shape;6804;p8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5" name="Google Shape;6805;p8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6" name="Google Shape;6806;p82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6807" name="Google Shape;6807;p82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8" name="Google Shape;6808;p82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9" name="Google Shape;6809;p82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0" name="Google Shape;6810;p82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1" name="Google Shape;6811;p82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2" name="Google Shape;6812;p82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6813" name="Google Shape;6813;p82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4" name="Google Shape;6814;p82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5" name="Google Shape;6815;p82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6" name="Google Shape;6816;p82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6817" name="Google Shape;6817;p8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8" name="Google Shape;6818;p8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9" name="Google Shape;6819;p8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0" name="Google Shape;6820;p82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6821" name="Google Shape;6821;p82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2" name="Google Shape;6822;p82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3" name="Google Shape;6823;p82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4" name="Google Shape;6824;p82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5" name="Google Shape;6825;p82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6" name="Google Shape;6826;p82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6827" name="Google Shape;6827;p82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8" name="Google Shape;6828;p82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9" name="Google Shape;6829;p82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30" name="Google Shape;6830;p82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831" name="Google Shape;6831;p82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6832" name="Google Shape;6832;p82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3" name="Google Shape;6833;p82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34" name="Google Shape;6834;p82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6835" name="Google Shape;6835;p8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6" name="Google Shape;6836;p8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7" name="Google Shape;6837;p8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8" name="Google Shape;6838;p8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9" name="Google Shape;6839;p8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0" name="Google Shape;6840;p8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1" name="Google Shape;6841;p8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2" name="Google Shape;6842;p8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3" name="Google Shape;6843;p82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6844" name="Google Shape;6844;p82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5" name="Google Shape;6845;p82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6" name="Google Shape;6846;p82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7" name="Google Shape;6847;p82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6848" name="Google Shape;6848;p82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9" name="Google Shape;6849;p82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0" name="Google Shape;6850;p82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6851" name="Google Shape;6851;p82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2" name="Google Shape;6852;p82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3" name="Google Shape;6853;p82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4" name="Google Shape;6854;p82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6855" name="Google Shape;6855;p82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6" name="Google Shape;6856;p82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7" name="Google Shape;6857;p82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8" name="Google Shape;6858;p82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9" name="Google Shape;6859;p82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60" name="Google Shape;6860;p82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6861" name="Google Shape;6861;p82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2" name="Google Shape;6862;p82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63" name="Google Shape;6863;p82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864" name="Google Shape;6864;p82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6865" name="Google Shape;6865;p82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6" name="Google Shape;6866;p82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7" name="Google Shape;6867;p82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8" name="Google Shape;6868;p82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9" name="Google Shape;6869;p82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0" name="Google Shape;6870;p82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1" name="Google Shape;6871;p82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72" name="Google Shape;6872;p82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6873" name="Google Shape;6873;p82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4" name="Google Shape;6874;p82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5" name="Google Shape;6875;p82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76" name="Google Shape;6876;p82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6877" name="Google Shape;6877;p82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8" name="Google Shape;6878;p82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9" name="Google Shape;6879;p82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0" name="Google Shape;6880;p82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1" name="Google Shape;6881;p82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6882" name="Google Shape;6882;p82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3" name="Google Shape;6883;p82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4" name="Google Shape;6884;p82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5" name="Google Shape;6885;p82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6" name="Google Shape;6886;p82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7" name="Google Shape;6887;p82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8" name="Google Shape;6888;p82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6889" name="Google Shape;6889;p8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0" name="Google Shape;6890;p8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1" name="Google Shape;6891;p8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92" name="Google Shape;6892;p82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6893" name="Google Shape;6893;p82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4" name="Google Shape;6894;p82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5" name="Google Shape;6895;p82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6" name="Google Shape;6896;p82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7" name="Google Shape;6897;p82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8" name="Google Shape;6898;p82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9" name="Google Shape;6899;p82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00" name="Google Shape;6900;p82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6901" name="Google Shape;6901;p82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2" name="Google Shape;6902;p82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3" name="Google Shape;6903;p82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4" name="Google Shape;6904;p82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5" name="Google Shape;6905;p82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06" name="Google Shape;6906;p82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907" name="Google Shape;6907;p82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6908" name="Google Shape;6908;p82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9" name="Google Shape;6909;p82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0" name="Google Shape;6910;p82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11" name="Google Shape;6911;p82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6912" name="Google Shape;6912;p82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3" name="Google Shape;6913;p82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14" name="Google Shape;6914;p82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915" name="Google Shape;6915;p82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6916" name="Google Shape;6916;p82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7" name="Google Shape;6917;p82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18" name="Google Shape;6918;p82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6919" name="Google Shape;6919;p82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0" name="Google Shape;6920;p82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21" name="Google Shape;6921;p82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922" name="Google Shape;6922;p82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923" name="Google Shape;6923;p82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6924" name="Google Shape;6924;p82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5" name="Google Shape;6925;p82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6" name="Google Shape;6926;p82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7" name="Google Shape;6927;p82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8" name="Google Shape;6928;p82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29" name="Google Shape;6929;p82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6930" name="Google Shape;6930;p82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1" name="Google Shape;6931;p82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2" name="Google Shape;6932;p82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3" name="Google Shape;6933;p82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4" name="Google Shape;6934;p82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5" name="Google Shape;6935;p82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36" name="Google Shape;6936;p82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6937" name="Google Shape;6937;p82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8" name="Google Shape;6938;p82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9" name="Google Shape;6939;p82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0" name="Google Shape;6940;p82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1" name="Google Shape;6941;p82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2" name="Google Shape;6942;p82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6943" name="Google Shape;6943;p8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4" name="Google Shape;6944;p8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5" name="Google Shape;6945;p8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6" name="Google Shape;6946;p8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7" name="Google Shape;6947;p82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6948" name="Google Shape;6948;p82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9" name="Google Shape;6949;p82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0" name="Google Shape;6950;p82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6951" name="Google Shape;6951;p82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2" name="Google Shape;6952;p82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3" name="Google Shape;6953;p82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6954" name="Google Shape;6954;p82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5" name="Google Shape;6955;p82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6" name="Google Shape;6956;p82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6957" name="Google Shape;6957;p82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8" name="Google Shape;6958;p82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9" name="Google Shape;6959;p82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6960" name="Google Shape;6960;p82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1" name="Google Shape;6961;p82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2" name="Google Shape;6962;p82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3" name="Google Shape;6963;p82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4" name="Google Shape;6964;p82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5" name="Google Shape;6965;p82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66" name="Google Shape;6966;p82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6967" name="Google Shape;6967;p82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8" name="Google Shape;6968;p82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9" name="Google Shape;6969;p82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0" name="Google Shape;6970;p82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6971" name="Google Shape;6971;p82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2" name="Google Shape;6972;p82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3" name="Google Shape;6973;p82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4" name="Google Shape;6974;p82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5" name="Google Shape;6975;p82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6976" name="Google Shape;6976;p82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7" name="Google Shape;6977;p82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8" name="Google Shape;6978;p82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9" name="Google Shape;6979;p82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6980" name="Google Shape;6980;p82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1" name="Google Shape;6981;p82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2" name="Google Shape;6982;p82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3" name="Google Shape;6983;p82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4" name="Google Shape;6984;p82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5" name="Google Shape;6985;p82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6" name="Google Shape;6986;p82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7" name="Google Shape;6987;p82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88" name="Google Shape;6988;p82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6989" name="Google Shape;6989;p82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0" name="Google Shape;6990;p82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1" name="Google Shape;6991;p82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2" name="Google Shape;6992;p82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3" name="Google Shape;6993;p82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94" name="Google Shape;6994;p82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6995" name="Google Shape;6995;p82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6" name="Google Shape;6996;p82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7" name="Google Shape;6997;p82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8" name="Google Shape;6998;p82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9" name="Google Shape;6999;p82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0" name="Google Shape;7000;p82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01" name="Google Shape;7001;p82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002" name="Google Shape;7002;p82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3" name="Google Shape;7003;p82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4" name="Google Shape;7004;p82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5" name="Google Shape;7005;p82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6" name="Google Shape;7006;p82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7" name="Google Shape;7007;p82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8" name="Google Shape;7008;p82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9" name="Google Shape;7009;p82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0" name="Google Shape;7010;p82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1" name="Google Shape;7011;p82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2" name="Google Shape;7012;p82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3" name="Google Shape;7013;p82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14" name="Google Shape;7014;p82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015" name="Google Shape;7015;p8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6" name="Google Shape;7016;p8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7" name="Google Shape;7017;p8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8" name="Google Shape;7018;p8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9" name="Google Shape;7019;p8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0" name="Google Shape;7020;p8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1" name="Google Shape;7021;p8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2" name="Google Shape;7022;p82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023" name="Google Shape;7023;p82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4" name="Google Shape;7024;p82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5" name="Google Shape;7025;p82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6" name="Google Shape;7026;p82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7" name="Google Shape;7027;p82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8" name="Google Shape;7028;p82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029" name="Google Shape;7029;p82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0" name="Google Shape;7030;p82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31" name="Google Shape;7031;p82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032" name="Google Shape;7032;p82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033" name="Google Shape;7033;p82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4" name="Google Shape;7034;p82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5" name="Google Shape;7035;p82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036" name="Google Shape;7036;p82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7" name="Google Shape;7037;p82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8" name="Google Shape;7038;p82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9" name="Google Shape;7039;p82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040" name="Google Shape;7040;p82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1" name="Google Shape;7041;p82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2" name="Google Shape;7042;p82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3" name="Google Shape;7043;p82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044" name="Google Shape;7044;p8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5" name="Google Shape;7045;p8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6" name="Google Shape;7046;p82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047" name="Google Shape;7047;p8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8" name="Google Shape;7048;p8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9" name="Google Shape;7049;p82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050" name="Google Shape;7050;p82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1" name="Google Shape;7051;p82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2" name="Google Shape;7052;p82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3" name="Google Shape;7053;p82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054" name="Google Shape;7054;p8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5" name="Google Shape;7055;p8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6" name="Google Shape;7056;p8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7" name="Google Shape;7057;p82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058" name="Google Shape;7058;p82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9" name="Google Shape;7059;p82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0" name="Google Shape;7060;p82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1" name="Google Shape;7061;p82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62" name="Google Shape;7062;p82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063" name="Google Shape;7063;p82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4" name="Google Shape;7064;p82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5" name="Google Shape;7065;p82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6" name="Google Shape;7066;p82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67" name="Google Shape;7067;p82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068" name="Google Shape;7068;p8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9" name="Google Shape;7069;p8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0" name="Google Shape;7070;p8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1" name="Google Shape;7071;p8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6" name="Google Shape;7076;p83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7" name="Google Shape;7077;p83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8" name="Google Shape;7078;p83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079" name="Google Shape;7079;p83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83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83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83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083" name="Google Shape;7083;p83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83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83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6" name="Google Shape;7086;p83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087" name="Google Shape;7087;p83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83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83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83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091" name="Google Shape;7091;p83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83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83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83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5" name="Google Shape;7095;p83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096" name="Google Shape;7096;p83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83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83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9" name="Google Shape;7099;p83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0" name="Google Shape;7100;p83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101" name="Google Shape;7101;p83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83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3" name="Google Shape;7103;p83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104" name="Google Shape;7104;p83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83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6" name="Google Shape;7106;p83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7" name="Google Shape;7107;p83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8" name="Google Shape;7108;p83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109" name="Google Shape;7109;p83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83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83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83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3" name="Google Shape;7113;p83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114" name="Google Shape;7114;p83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83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6" name="Google Shape;7116;p83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7" name="Google Shape;7117;p83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118" name="Google Shape;7118;p83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4" name="Google Shape;7124;p83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125" name="Google Shape;7125;p83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2" name="Google Shape;7132;p83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133" name="Google Shape;7133;p83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5" name="Google Shape;7135;p83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136" name="Google Shape;7136;p83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0" name="Google Shape;7140;p83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141" name="Google Shape;7141;p83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4" name="Google Shape;7144;p83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5" name="Google Shape;7145;p83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146" name="Google Shape;7146;p83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8" name="Google Shape;7148;p83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9" name="Google Shape;7149;p83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0" name="Google Shape;7150;p83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151" name="Google Shape;7151;p83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3" name="Google Shape;7153;p83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154" name="Google Shape;7154;p83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8" name="Google Shape;7158;p83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159" name="Google Shape;7159;p83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2" name="Google Shape;7162;p83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3" name="Google Shape;7163;p83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164" name="Google Shape;7164;p83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7" name="Google Shape;7167;p83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168" name="Google Shape;7168;p83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2" name="Google Shape;7172;p83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173" name="Google Shape;7173;p83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5" name="Google Shape;7175;p83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176" name="Google Shape;7176;p83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8" name="Google Shape;7178;p83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179" name="Google Shape;7179;p83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4" name="Google Shape;7184;p83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185" name="Google Shape;7185;p83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9" name="Google Shape;7189;p83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0" name="Google Shape;7190;p83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1" name="Google Shape;7191;p83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192" name="Google Shape;7192;p83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4" name="Google Shape;7194;p83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195" name="Google Shape;7195;p83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83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7" name="Google Shape;7197;p83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198" name="Google Shape;7198;p83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83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0" name="Google Shape;7200;p83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201" name="Google Shape;7201;p83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83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9" name="Google Shape;7209;p83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210" name="Google Shape;7210;p83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2" name="Google Shape;7212;p83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3" name="Google Shape;7213;p83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214" name="Google Shape;7214;p83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6" name="Google Shape;7216;p83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217" name="Google Shape;7217;p83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9" name="Google Shape;7219;p83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220" name="Google Shape;7220;p83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3" name="Google Shape;7223;p83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224" name="Google Shape;7224;p83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6" name="Google Shape;7226;p83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7" name="Google Shape;7227;p83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228" name="Google Shape;7228;p83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1" name="Google Shape;7231;p83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232" name="Google Shape;7232;p83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83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4" name="Google Shape;7234;p83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235" name="Google Shape;7235;p83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7" name="Google Shape;7237;p83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238" name="Google Shape;7238;p8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1" name="Google Shape;7241;p83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2" name="Google Shape;7242;p83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243" name="Google Shape;7243;p83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6" name="Google Shape;7246;p83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247" name="Google Shape;7247;p83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3" name="Google Shape;7253;p83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254" name="Google Shape;7254;p83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6" name="Google Shape;7256;p83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257" name="Google Shape;7257;p83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9" name="Google Shape;7259;p83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260" name="Google Shape;7260;p83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5" name="Google Shape;7265;p83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266" name="Google Shape;7266;p83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83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83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83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0" name="Google Shape;7270;p83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1" name="Google Shape;7271;p83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272" name="Google Shape;7272;p8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8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8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8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277" name="Google Shape;7277;p83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0" name="Google Shape;7280;p83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281" name="Google Shape;7281;p83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83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83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4" name="Google Shape;7284;p83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285" name="Google Shape;7285;p83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83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83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83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4" name="Google Shape;7294;p83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5" name="Google Shape;7295;p83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296" name="Google Shape;7296;p83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9" name="Google Shape;7299;p83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300" name="Google Shape;7300;p83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2" name="Google Shape;7302;p83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303" name="Google Shape;7303;p83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83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5" name="Google Shape;7305;p83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6" name="Google Shape;7306;p83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307" name="Google Shape;7307;p83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83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9" name="Google Shape;7309;p83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310" name="Google Shape;7310;p83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83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2" name="Google Shape;7312;p83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313" name="Google Shape;7313;p83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83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5" name="Google Shape;7315;p83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316" name="Google Shape;7316;p83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83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8" name="Google Shape;7318;p83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319" name="Google Shape;7319;p83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83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83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83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83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324" name="Google Shape;7324;p83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83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6" name="Google Shape;7326;p83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327" name="Google Shape;7327;p83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83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9" name="Google Shape;7329;p83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330" name="Google Shape;7330;p83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83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83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83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83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5" name="Google Shape;7335;p83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336" name="Google Shape;7336;p83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83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83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83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83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83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83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83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4" name="Google Shape;7344;p83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345" name="Google Shape;7345;p83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83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83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83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349" name="Google Shape;7349;p83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83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83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83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3" name="Google Shape;7353;p83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354" name="Google Shape;7354;p83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83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6" name="Google Shape;7356;p83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7" name="Google Shape;7357;p83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358" name="Google Shape;7358;p83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83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83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83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2" name="Google Shape;7362;p83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363" name="Google Shape;7363;p83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83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83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83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7" name="Google Shape;7367;p83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368" name="Google Shape;7368;p83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83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83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1" name="Google Shape;7371;p83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372" name="Google Shape;7372;p83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83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4" name="Google Shape;7374;p83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375" name="Google Shape;7375;p83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83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83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83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379" name="Google Shape;7379;p83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83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1" name="Google Shape;7381;p83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382" name="Google Shape;7382;p83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83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4" name="Google Shape;7384;p83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385" name="Google Shape;7385;p83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83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83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83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9" name="Google Shape;7389;p83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0" name="Google Shape;7390;p83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391" name="Google Shape;7391;p83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83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83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4" name="Google Shape;7394;p83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5" name="Google Shape;7395;p83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396" name="Google Shape;7396;p83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83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83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9" name="Google Shape;7399;p83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0" name="Google Shape;7400;p83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401" name="Google Shape;7401;p83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83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83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83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405" name="Google Shape;7405;p83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83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83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8" name="Google Shape;7408;p83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409" name="Google Shape;7409;p83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83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83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83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83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4" name="Google Shape;7414;p83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5" name="Google Shape;7415;p83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416" name="Google Shape;7416;p83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83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83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9" name="Google Shape;7419;p83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0" name="Google Shape;7420;p83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421" name="Google Shape;7421;p83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83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83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83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83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83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83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83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83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83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83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2" name="Google Shape;7432;p83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>
            <a:spLocks noGrp="1"/>
          </p:cNvSpPr>
          <p:nvPr>
            <p:ph type="ctrTitle"/>
          </p:nvPr>
        </p:nvSpPr>
        <p:spPr>
          <a:xfrm>
            <a:off x="1769800" y="1500750"/>
            <a:ext cx="26142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Section</a:t>
            </a:r>
            <a:endParaRPr dirty="0"/>
          </a:p>
        </p:txBody>
      </p:sp>
      <p:sp>
        <p:nvSpPr>
          <p:cNvPr id="1163" name="Google Shape;1163;p41"/>
          <p:cNvSpPr txBox="1">
            <a:spLocks noGrp="1"/>
          </p:cNvSpPr>
          <p:nvPr>
            <p:ph type="subTitle" idx="1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64" name="Google Shape;1164;p41"/>
          <p:cNvSpPr/>
          <p:nvPr/>
        </p:nvSpPr>
        <p:spPr>
          <a:xfrm>
            <a:off x="4825150" y="2038380"/>
            <a:ext cx="1591017" cy="1808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6673741" y="2038353"/>
            <a:ext cx="707409" cy="181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7" name="Google Shape;7437;p84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8" name="Google Shape;7438;p84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9" name="Google Shape;7439;p84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0" name="Google Shape;7440;p84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441" name="Google Shape;7441;p84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84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3" name="Google Shape;7443;p84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444" name="Google Shape;7444;p84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84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84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7" name="Google Shape;7447;p84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8" name="Google Shape;7448;p84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7449" name="Google Shape;7449;p84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84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84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2" name="Google Shape;7452;p84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7453" name="Google Shape;7453;p84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84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84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84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84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84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84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84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84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2" name="Google Shape;7462;p84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7463" name="Google Shape;7463;p84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84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84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6" name="Google Shape;7466;p84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7467" name="Google Shape;7467;p84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84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84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0" name="Google Shape;7470;p84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7471" name="Google Shape;7471;p84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84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3" name="Google Shape;7473;p84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7474" name="Google Shape;7474;p84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84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84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84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84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84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84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84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84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3" name="Google Shape;7483;p84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7484" name="Google Shape;7484;p84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84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84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84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8" name="Google Shape;7488;p84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9" name="Google Shape;7489;p84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0" name="Google Shape;7490;p84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1" name="Google Shape;7491;p84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7492" name="Google Shape;7492;p84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84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84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84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84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84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84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84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84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84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84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84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84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84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6" name="Google Shape;7506;p84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7507" name="Google Shape;7507;p84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84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9" name="Google Shape;7509;p84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7510" name="Google Shape;7510;p84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84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84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84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7514" name="Google Shape;7514;p8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8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8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7" name="Google Shape;7517;p84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7518" name="Google Shape;7518;p84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84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84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84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84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3" name="Google Shape;7523;p84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7524" name="Google Shape;7524;p84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84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84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84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8" name="Google Shape;7528;p84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7529" name="Google Shape;7529;p84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84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1" name="Google Shape;7531;p84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2" name="Google Shape;7532;p84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7533" name="Google Shape;7533;p84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84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84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6" name="Google Shape;7536;p84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7" name="Google Shape;7537;p84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7538" name="Google Shape;7538;p84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84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0" name="Google Shape;7540;p84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7541" name="Google Shape;7541;p84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84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84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84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84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6" name="Google Shape;7546;p84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7547" name="Google Shape;7547;p84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84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84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84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84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2" name="Google Shape;7552;p84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3" name="Google Shape;7553;p84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7554" name="Google Shape;7554;p84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84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84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7" name="Google Shape;7557;p84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7558" name="Google Shape;7558;p84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84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84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84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84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84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4" name="Google Shape;7564;p84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7565" name="Google Shape;7565;p84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84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84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8" name="Google Shape;7568;p84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7569" name="Google Shape;7569;p84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84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84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2" name="Google Shape;7572;p84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7573" name="Google Shape;7573;p84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84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84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84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84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7578" name="Google Shape;7578;p84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84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0" name="Google Shape;7580;p84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7581" name="Google Shape;7581;p84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84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3" name="Google Shape;7583;p84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7584" name="Google Shape;7584;p8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8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8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8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8" name="Google Shape;7588;p84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7589" name="Google Shape;7589;p84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84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84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84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3" name="Google Shape;7593;p84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7594" name="Google Shape;7594;p84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84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84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84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84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84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84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1" name="Google Shape;7601;p84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7602" name="Google Shape;7602;p84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84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84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84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7606" name="Google Shape;7606;p84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84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84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84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0" name="Google Shape;7610;p84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1" name="Google Shape;7611;p84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7612" name="Google Shape;7612;p84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84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84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84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7616" name="Google Shape;7616;p84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84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84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84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84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84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84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84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7624" name="Google Shape;7624;p84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84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6" name="Google Shape;7626;p84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7" name="Google Shape;7627;p84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84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9" name="Google Shape;7629;p84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7630" name="Google Shape;7630;p84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84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84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84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4" name="Google Shape;7634;p84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7635" name="Google Shape;7635;p84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84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84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84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84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84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84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2" name="Google Shape;7642;p84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7643" name="Google Shape;7643;p84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84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84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6" name="Google Shape;7646;p84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7647" name="Google Shape;7647;p84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84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84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84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84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2" name="Google Shape;7652;p84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7653" name="Google Shape;7653;p84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84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84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84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84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84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84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0" name="Google Shape;7660;p84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7661" name="Google Shape;7661;p84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84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84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84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7665" name="Google Shape;7665;p84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84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84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8" name="Google Shape;7668;p84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7669" name="Google Shape;7669;p84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84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84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84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3" name="Google Shape;7673;p84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7674" name="Google Shape;7674;p84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84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84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84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84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84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7680" name="Google Shape;7680;p84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84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2" name="Google Shape;7682;p84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7683" name="Google Shape;7683;p84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84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84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84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84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84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84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0" name="Google Shape;7690;p84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7691" name="Google Shape;7691;p84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84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84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84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84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84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84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8" name="Google Shape;7698;p84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7699" name="Google Shape;7699;p84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84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84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84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84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4" name="Google Shape;7704;p84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7705" name="Google Shape;7705;p84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84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84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84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84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84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84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7712" name="Google Shape;7712;p84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84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84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84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6" name="Google Shape;7716;p84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7717" name="Google Shape;7717;p84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84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84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84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84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84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84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84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84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7726" name="Google Shape;7726;p84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84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84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84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84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84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7732" name="Google Shape;7732;p84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84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84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84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6" name="Google Shape;7736;p84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7737" name="Google Shape;7737;p84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84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84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84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84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2" name="Google Shape;7742;p84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7743" name="Google Shape;7743;p84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84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84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84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84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84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84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84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84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84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84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84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5" name="Google Shape;7755;p84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7756" name="Google Shape;7756;p84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84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84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84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84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84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84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7763" name="Google Shape;7763;p84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84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84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84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84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84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84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0" name="Google Shape;7770;p84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7771" name="Google Shape;7771;p84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84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84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4" name="Google Shape;7774;p84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5" name="Google Shape;7775;p84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7776" name="Google Shape;7776;p84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84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84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84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0" name="Google Shape;7780;p84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7781" name="Google Shape;7781;p84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84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84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84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84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6" name="Google Shape;7786;p84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7" name="Google Shape;7787;p84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7788" name="Google Shape;7788;p84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84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84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84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7792" name="Google Shape;7792;p84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84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84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84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84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84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8" name="Google Shape;7798;p84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7799" name="Google Shape;7799;p84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84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84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84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84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84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84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84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7807" name="Google Shape;7807;p84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84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84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84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7811" name="Google Shape;7811;p84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84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84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84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84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84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7" name="Google Shape;7817;p84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7818" name="Google Shape;7818;p84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84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84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1" name="Google Shape;7821;p84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7822" name="Google Shape;7822;p84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84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84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5" name="Google Shape;7825;p84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7826" name="Google Shape;7826;p84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84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84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84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7830" name="Google Shape;7830;p84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84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84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84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84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84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84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84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8" name="Google Shape;7838;p84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7839" name="Google Shape;7839;p84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84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84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84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84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84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84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84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7" name="Google Shape;7847;p84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7848" name="Google Shape;7848;p84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84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84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1" name="Google Shape;7851;p84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7852" name="Google Shape;7852;p84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84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84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84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84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84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84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84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0" name="Google Shape;7860;p84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7861" name="Google Shape;7861;p84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84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84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84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84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84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84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84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84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7870" name="Google Shape;7870;p84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84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84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84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4" name="Google Shape;7874;p84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7875" name="Google Shape;7875;p84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84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84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84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84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84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84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84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7883" name="Google Shape;7883;p84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84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84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84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84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84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84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7890" name="Google Shape;7890;p84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84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84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84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84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5" name="Google Shape;7895;p84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7896" name="Google Shape;7896;p84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84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84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9" name="Google Shape;7899;p84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7900" name="Google Shape;7900;p84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84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84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84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84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84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84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7" name="Google Shape;7907;p84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7908" name="Google Shape;7908;p84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84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84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1" name="Google Shape;7911;p84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7912" name="Google Shape;7912;p84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84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84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84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84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7" name="Google Shape;7917;p84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7918" name="Google Shape;7918;p84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84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84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84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84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7923" name="Google Shape;7923;p84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84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84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84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84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8" name="Google Shape;7928;p84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7929" name="Google Shape;7929;p84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84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84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84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84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84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84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6" name="Google Shape;7936;p84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7937" name="Google Shape;7937;p84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84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84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84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84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84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7" name="Google Shape;7947;p85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8" name="Google Shape;7948;p85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9" name="Google Shape;7949;p85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7950" name="Google Shape;7950;p85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85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85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85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85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85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85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85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7958" name="Google Shape;7958;p85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85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85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85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85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85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85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5" name="Google Shape;7965;p85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6" name="Google Shape;7966;p85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7967" name="Google Shape;7967;p85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85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85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85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85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2" name="Google Shape;7972;p85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7973" name="Google Shape;7973;p85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85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85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85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85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8" name="Google Shape;7978;p85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7979" name="Google Shape;7979;p85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85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85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2" name="Google Shape;7982;p85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7983" name="Google Shape;7983;p85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85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85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85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7" name="Google Shape;7987;p85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8" name="Google Shape;7988;p85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85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7990" name="Google Shape;7990;p85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85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85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85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85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5" name="Google Shape;7995;p85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7996" name="Google Shape;7996;p85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85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85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85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85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85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85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3" name="Google Shape;8003;p85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004" name="Google Shape;8004;p85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85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85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7" name="Google Shape;8007;p85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008" name="Google Shape;8008;p85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85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85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85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85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85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85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85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6" name="Google Shape;8016;p85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017" name="Google Shape;8017;p85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85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85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85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85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85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85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4" name="Google Shape;8024;p85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025" name="Google Shape;8025;p85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85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7" name="Google Shape;8027;p85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028" name="Google Shape;8028;p85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85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85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85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85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85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85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85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85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85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8" name="Google Shape;8038;p85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039" name="Google Shape;8039;p85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85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85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85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3" name="Google Shape;8043;p85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044" name="Google Shape;8044;p85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85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85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85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85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85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85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1" name="Google Shape;8051;p85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052" name="Google Shape;8052;p85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85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85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5" name="Google Shape;8055;p85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056" name="Google Shape;8056;p85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85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85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85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85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85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85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063" name="Google Shape;8063;p85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85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85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85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7" name="Google Shape;8067;p85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068" name="Google Shape;8068;p85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85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85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071" name="Google Shape;8071;p85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85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3" name="Google Shape;8073;p85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074" name="Google Shape;8074;p85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85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85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85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85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85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85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85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082" name="Google Shape;8082;p85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85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85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85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85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7" name="Google Shape;8087;p85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088" name="Google Shape;8088;p85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85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85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85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2" name="Google Shape;8092;p85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093" name="Google Shape;8093;p85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85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85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85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85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098" name="Google Shape;8098;p85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85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85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85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2" name="Google Shape;8102;p85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103" name="Google Shape;8103;p85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85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5" name="Google Shape;8105;p85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106" name="Google Shape;8106;p85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85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85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85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85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1" name="Google Shape;8111;p85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112" name="Google Shape;8112;p85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85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85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85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85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85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85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9" name="Google Shape;8119;p85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120" name="Google Shape;8120;p85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85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85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3" name="Google Shape;8123;p85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4" name="Google Shape;8124;p85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125" name="Google Shape;8125;p8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8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8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8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8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85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131" name="Google Shape;8131;p85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85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85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85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85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85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137" name="Google Shape;8137;p85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85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85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85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85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85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85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85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85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85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147" name="Google Shape;8147;p85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85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85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85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85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85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85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85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5" name="Google Shape;8155;p85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156" name="Google Shape;8156;p85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85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85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85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0" name="Google Shape;8160;p85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161" name="Google Shape;8161;p85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85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3" name="Google Shape;8163;p85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164" name="Google Shape;8164;p85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85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85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85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85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85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0" name="Google Shape;8170;p85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171" name="Google Shape;8171;p85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85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85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85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5" name="Google Shape;8175;p85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176" name="Google Shape;8176;p85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85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85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9" name="Google Shape;8179;p85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180" name="Google Shape;8180;p85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85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85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85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85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85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85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85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188" name="Google Shape;8188;p85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85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0" name="Google Shape;8190;p85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191" name="Google Shape;8191;p85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85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3" name="Google Shape;8193;p85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194" name="Google Shape;8194;p85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85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6" name="Google Shape;8196;p85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197" name="Google Shape;8197;p85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85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85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85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85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85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85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4" name="Google Shape;8204;p85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205" name="Google Shape;8205;p85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85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7" name="Google Shape;8207;p85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208" name="Google Shape;8208;p85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85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0" name="Google Shape;8210;p85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1" name="Google Shape;8211;p85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212" name="Google Shape;8212;p85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85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85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85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85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85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85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9" name="Google Shape;8219;p85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220" name="Google Shape;8220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5" name="Google Shape;8225;p85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226" name="Google Shape;8226;p85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85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85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85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0" name="Google Shape;8230;p85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231" name="Google Shape;8231;p85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85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85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85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85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236" name="Google Shape;8236;p85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85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85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85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85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1" name="Google Shape;8241;p85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242" name="Google Shape;8242;p85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85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85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85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85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7" name="Google Shape;8247;p85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248" name="Google Shape;8248;p85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85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85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85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85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85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85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85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6" name="Google Shape;8256;p85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257" name="Google Shape;8257;p85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85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85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85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85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85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3" name="Google Shape;8263;p85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264" name="Google Shape;8264;p85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85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85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85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8" name="Google Shape;8268;p85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269" name="Google Shape;8269;p85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85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85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85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85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85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85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85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85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85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85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0" name="Google Shape;8280;p85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281" name="Google Shape;8281;p85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85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85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85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85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85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7" name="Google Shape;8287;p85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288" name="Google Shape;8288;p85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85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85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85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2" name="Google Shape;8292;p85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293" name="Google Shape;8293;p85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85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85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85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7" name="Google Shape;8297;p85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298" name="Google Shape;8298;p85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85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85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85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2" name="Google Shape;8302;p85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303" name="Google Shape;8303;p85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85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85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85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7" name="Google Shape;8307;p85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308" name="Google Shape;8308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4" name="Google Shape;8314;p85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315" name="Google Shape;8315;p85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85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85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8" name="Google Shape;8318;p85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319" name="Google Shape;8319;p85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85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85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2" name="Google Shape;8322;p85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323" name="Google Shape;8323;p85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85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85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85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85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85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85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85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1" name="Google Shape;8331;p85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332" name="Google Shape;8332;p85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85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85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85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85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85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85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9" name="Google Shape;8339;p85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340" name="Google Shape;8340;p85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85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85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85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85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345" name="Google Shape;8345;p85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85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85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85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85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0" name="Google Shape;8350;p85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351" name="Google Shape;8351;p85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85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85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85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85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85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85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85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85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360" name="Google Shape;8360;p85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85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2" name="Google Shape;8362;p85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363" name="Google Shape;8363;p85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85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85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85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85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8" name="Google Shape;8368;p85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369" name="Google Shape;8369;p85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85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85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2" name="Google Shape;8372;p85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373" name="Google Shape;8373;p85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85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85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85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85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85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85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85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1" name="Google Shape;8381;p85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382" name="Google Shape;8382;p85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85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85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85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85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7" name="Google Shape;8387;p85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388" name="Google Shape;8388;p85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85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85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85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85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85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85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5" name="Google Shape;8395;p85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396" name="Google Shape;8396;p85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85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85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85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85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85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85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85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85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5" name="Google Shape;8405;p85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406" name="Google Shape;8406;p85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85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85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85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85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85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85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85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414" name="Google Shape;8414;p85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85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85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85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8" name="Google Shape;8418;p85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419" name="Google Shape;8419;p85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85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85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85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85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85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85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6" name="Google Shape;8426;p85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427" name="Google Shape;8427;p85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85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85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85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85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85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85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4" name="Google Shape;8434;p85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435" name="Google Shape;8435;p85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85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85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85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85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85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85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2" name="Google Shape;8442;p85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3" name="Google Shape;8443;p85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4" name="Google Shape;8444;p85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445" name="Google Shape;8445;p85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85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85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85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85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85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85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85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8453" name="Google Shape;8453;p85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85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85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85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85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85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85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85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1" name="Google Shape;8461;p85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8462" name="Google Shape;8462;p85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85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85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85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85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85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8" name="Google Shape;8468;p85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8469" name="Google Shape;8469;p85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85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85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85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85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4" name="Google Shape;8474;p85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8475" name="Google Shape;8475;p85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85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85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85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85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85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85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2" name="Google Shape;8482;p85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8483" name="Google Shape;8483;p85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85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85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85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85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85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85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8490" name="Google Shape;8490;p85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85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85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3" name="Google Shape;8493;p85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8494" name="Google Shape;8494;p85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85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85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85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85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85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85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85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2" name="Google Shape;8502;p85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8503" name="Google Shape;8503;p85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85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85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85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85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85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85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85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85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85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85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4" name="Google Shape;8514;p85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8515" name="Google Shape;8515;p85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85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85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85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85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85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1" name="Google Shape;8521;p85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8522" name="Google Shape;8522;p85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85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85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85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85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7" name="Google Shape;8527;p85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8528" name="Google Shape;8528;p85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85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85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85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85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85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85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85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6" name="Google Shape;8536;p85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8537" name="Google Shape;8537;p85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85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85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85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85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85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85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4" name="Google Shape;8544;p85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8545" name="Google Shape;8545;p85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85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85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85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85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85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85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85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3" name="Google Shape;8553;p85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8554" name="Google Shape;8554;p85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85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85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85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85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85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85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85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85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7" name="Google Shape;8567;p86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8" name="Google Shape;8568;p86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9" name="Google Shape;8569;p86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8570" name="Google Shape;8570;p86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86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86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3" name="Google Shape;8573;p86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8574" name="Google Shape;8574;p86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86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86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86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8" name="Google Shape;8578;p86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8579" name="Google Shape;8579;p86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86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86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86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86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4" name="Google Shape;8584;p86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8585" name="Google Shape;8585;p86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86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86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8" name="Google Shape;8588;p86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8589" name="Google Shape;8589;p86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86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86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86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86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86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86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86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86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86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9" name="Google Shape;8599;p86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8600" name="Google Shape;8600;p86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86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86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86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86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8605" name="Google Shape;8605;p86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86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86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86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86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0" name="Google Shape;8610;p86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8611" name="Google Shape;8611;p86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86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86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86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86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8616" name="Google Shape;8616;p86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86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8" name="Google Shape;8618;p86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8619" name="Google Shape;8619;p86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86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86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86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86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4" name="Google Shape;8624;p86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8625" name="Google Shape;8625;p86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86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86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86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86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86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86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86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86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86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5" name="Google Shape;8635;p86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8636" name="Google Shape;8636;p86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86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8" name="Google Shape;8638;p86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8639" name="Google Shape;8639;p86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86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86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2" name="Google Shape;8642;p86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8643" name="Google Shape;8643;p86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86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86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86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86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86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86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86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86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2" name="Google Shape;8652;p86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8653" name="Google Shape;8653;p86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86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86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6" name="Google Shape;8656;p86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8657" name="Google Shape;8657;p86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86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86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86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1" name="Google Shape;8661;p86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8662" name="Google Shape;8662;p86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86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86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86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86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7" name="Google Shape;8667;p86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8668" name="Google Shape;8668;p86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86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86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86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86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3" name="Google Shape;8673;p86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8674" name="Google Shape;8674;p86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86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6" name="Google Shape;8676;p86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8677" name="Google Shape;8677;p86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86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86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86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86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2" name="Google Shape;8682;p86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8683" name="Google Shape;8683;p86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86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86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86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86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86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86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86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86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2" name="Google Shape;8692;p86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8693" name="Google Shape;8693;p8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8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8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8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8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8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8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8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8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8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8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4" name="Google Shape;8704;p86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8705" name="Google Shape;8705;p86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86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86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86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9" name="Google Shape;8709;p86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8710" name="Google Shape;8710;p86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86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86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86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86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86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86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8717" name="Google Shape;8717;p86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86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86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86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86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86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86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8724" name="Google Shape;8724;p86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86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86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86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86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86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86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86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86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8733" name="Google Shape;8733;p86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86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86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86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86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86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9" name="Google Shape;8739;p86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8740" name="Google Shape;8740;p86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86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86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86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4" name="Google Shape;8744;p86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8745" name="Google Shape;8745;p86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86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86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86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86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86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86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86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86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86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5" name="Google Shape;8755;p86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8756" name="Google Shape;8756;p86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86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86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86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86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86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2" name="Google Shape;8762;p86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8763" name="Google Shape;8763;p86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86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86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86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86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86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86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0" name="Google Shape;8770;p86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8771" name="Google Shape;8771;p86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86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86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86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86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86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86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86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86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86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86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2" name="Google Shape;8782;p86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8783" name="Google Shape;8783;p86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86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86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86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86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86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86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0" name="Google Shape;8790;p86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8791" name="Google Shape;8791;p86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86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86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86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86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86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86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86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86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86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86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86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86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4" name="Google Shape;8804;p86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8805" name="Google Shape;8805;p8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8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8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8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8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0" name="Google Shape;8810;p86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8811" name="Google Shape;8811;p86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86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86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86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86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86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8817" name="Google Shape;8817;p86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86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86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0" name="Google Shape;8820;p86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8821" name="Google Shape;8821;p86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86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3" name="Google Shape;8823;p86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8824" name="Google Shape;8824;p86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86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86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86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86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86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0" name="Google Shape;8830;p86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8831" name="Google Shape;8831;p86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86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86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4" name="Google Shape;8834;p86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8835" name="Google Shape;8835;p86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86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86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86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9" name="Google Shape;8839;p86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8840" name="Google Shape;8840;p86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86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86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86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86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86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86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86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86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86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86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8851" name="Google Shape;8851;p86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86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86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86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86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86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7" name="Google Shape;8857;p86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8858" name="Google Shape;8858;p86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86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86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86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86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86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4" name="Google Shape;8864;p86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8865" name="Google Shape;8865;p86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86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86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86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86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86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86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8872" name="Google Shape;8872;p86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86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86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86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6" name="Google Shape;8876;p86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8877" name="Google Shape;8877;p86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86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86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0" name="Google Shape;8880;p86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8881" name="Google Shape;8881;p86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86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86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86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86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86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7" name="Google Shape;8887;p86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8888" name="Google Shape;8888;p86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86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86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86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86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8893" name="Google Shape;8893;p86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86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86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6" name="Google Shape;8896;p86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8897" name="Google Shape;8897;p86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86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9" name="Google Shape;8899;p86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8900" name="Google Shape;8900;p86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86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86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86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86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86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6" name="Google Shape;8906;p86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7" name="Google Shape;8907;p86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8908" name="Google Shape;8908;p86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86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86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1" name="Google Shape;8911;p86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8912" name="Google Shape;8912;p86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86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86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86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86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86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86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9" name="Google Shape;8919;p86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8920" name="Google Shape;8920;p86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86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86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86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86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86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6" name="Google Shape;8926;p86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8927" name="Google Shape;8927;p86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86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86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86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86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86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3" name="Google Shape;8933;p86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8934" name="Google Shape;8934;p86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86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86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7" name="Google Shape;8937;p86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8938" name="Google Shape;8938;p86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86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86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86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86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3" name="Google Shape;8943;p86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8944" name="Google Shape;8944;p86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86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86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86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86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86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0" name="Google Shape;8950;p86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8951" name="Google Shape;8951;p86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86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86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86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86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6" name="Google Shape;8956;p86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8957" name="Google Shape;8957;p86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86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86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86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86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86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86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86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86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86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7" name="Google Shape;8967;p86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8968" name="Google Shape;8968;p86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86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86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86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86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86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86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86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86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86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86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86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8980" name="Google Shape;8980;p86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86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86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86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86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5" name="Google Shape;8985;p86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6" name="Google Shape;8986;p86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8987" name="Google Shape;8987;p86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86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86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86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86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86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86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86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86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86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86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8" name="Google Shape;8998;p86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8999" name="Google Shape;8999;p86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86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86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86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86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86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86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86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7" name="Google Shape;9007;p86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008" name="Google Shape;9008;p86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86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86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1" name="Google Shape;9011;p86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012" name="Google Shape;9012;p86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86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86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5" name="Google Shape;9015;p86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016" name="Google Shape;9016;p86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86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86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86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86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86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2" name="Google Shape;9022;p86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023" name="Google Shape;9023;p86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86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86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86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86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86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9" name="Google Shape;9029;p86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030" name="Google Shape;9030;p86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86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86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86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4" name="Google Shape;9034;p86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035" name="Google Shape;9035;p86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86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86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8" name="Google Shape;9038;p86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039" name="Google Shape;9039;p86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86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86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86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3" name="Google Shape;9043;p86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044" name="Google Shape;9044;p86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86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86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86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86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86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86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1" name="Google Shape;9051;p86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052" name="Google Shape;9052;p86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86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86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86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86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86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8" name="Google Shape;9058;p86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059" name="Google Shape;9059;p86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86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86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86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86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4" name="Google Shape;9064;p86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065" name="Google Shape;9065;p86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86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86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86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86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86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86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86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86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86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075" name="Google Shape;9075;p86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86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86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86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86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86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86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86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86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4" name="Google Shape;9084;p86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085" name="Google Shape;9085;p86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86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86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86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86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86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86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2" name="Google Shape;9092;p86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093" name="Google Shape;9093;p86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86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86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86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86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86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9" name="Google Shape;9099;p86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100" name="Google Shape;9100;p86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86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86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86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86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86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86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86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86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9" name="Google Shape;9109;p86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110" name="Google Shape;9110;p86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86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86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86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86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86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6" name="Google Shape;9116;p86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117" name="Google Shape;9117;p86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86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86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86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1" name="Google Shape;9121;p86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122" name="Google Shape;9122;p86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86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86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86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86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86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86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86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86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86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2" name="Google Shape;9132;p86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3" name="Google Shape;9133;p86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134" name="Google Shape;9134;p86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86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86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86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86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86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0" name="Google Shape;9140;p86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141" name="Google Shape;9141;p86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86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3" name="Google Shape;9143;p86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144" name="Google Shape;9144;p86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86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6" name="Google Shape;9146;p86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147" name="Google Shape;9147;p86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86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86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86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86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86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3" name="Google Shape;9153;p86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154" name="Google Shape;9154;p86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86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86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p8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2" name="Google Shape;9162;p87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3" name="Google Shape;9163;p87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164" name="Google Shape;9164;p87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87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87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87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87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169" name="Google Shape;9169;p87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87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87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87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87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87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87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87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87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87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87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87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1" name="Google Shape;9181;p87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182" name="Google Shape;9182;p87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87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87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87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87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87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87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87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87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87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192" name="Google Shape;9192;p87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87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87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87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196" name="Google Shape;9196;p87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87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87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87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87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87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2" name="Google Shape;9202;p87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203" name="Google Shape;9203;p87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87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87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87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87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8" name="Google Shape;9208;p87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209" name="Google Shape;9209;p87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87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87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87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87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87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87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6" name="Google Shape;9216;p87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217" name="Google Shape;9217;p87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87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87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87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87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87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3" name="Google Shape;9223;p87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224" name="Google Shape;9224;p87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87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87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87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87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87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87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87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87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3" name="Google Shape;9233;p87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234" name="Google Shape;9234;p87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87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87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7" name="Google Shape;9237;p87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238" name="Google Shape;9238;p87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87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87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87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2" name="Google Shape;9242;p87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243" name="Google Shape;9243;p87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87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87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246" name="Google Shape;9246;p87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87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87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87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0" name="Google Shape;9250;p87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251" name="Google Shape;9251;p87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87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87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87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5" name="Google Shape;9255;p87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256" name="Google Shape;9256;p87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87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87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87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87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87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87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87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87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5" name="Google Shape;9265;p87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266" name="Google Shape;9266;p87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87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8" name="Google Shape;9268;p87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269" name="Google Shape;9269;p87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87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87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87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87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87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87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87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277" name="Google Shape;9277;p87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87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87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87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87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87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87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87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87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87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87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87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87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87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87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87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87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4" name="Google Shape;9294;p87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295" name="Google Shape;9295;p87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87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87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87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87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87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1" name="Google Shape;9301;p87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302" name="Google Shape;9302;p87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87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4" name="Google Shape;9304;p87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305" name="Google Shape;9305;p87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87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87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87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87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87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87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2" name="Google Shape;9312;p87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313" name="Google Shape;9313;p87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87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87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87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87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87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9" name="Google Shape;9319;p87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320" name="Google Shape;9320;p87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87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87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87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87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5" name="Google Shape;9325;p87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326" name="Google Shape;9326;p87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87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87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87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87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87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87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3" name="Google Shape;9333;p87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334" name="Google Shape;9334;p87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87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87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87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8" name="Google Shape;9338;p87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339" name="Google Shape;9339;p87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87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87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2" name="Google Shape;9342;p87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343" name="Google Shape;9343;p87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87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87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6" name="Google Shape;9346;p87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347" name="Google Shape;9347;p87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87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87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87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87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87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87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87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87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6" name="Google Shape;9356;p87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7" name="Google Shape;9357;p87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358" name="Google Shape;9358;p87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87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87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87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87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87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87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5" name="Google Shape;9365;p87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366" name="Google Shape;9366;p87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87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87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87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87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87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2" name="Google Shape;9372;p87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373" name="Google Shape;9373;p87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87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87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87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87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87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87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87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1" name="Google Shape;9381;p87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382" name="Google Shape;9382;p87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87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87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87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87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87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388" name="Google Shape;9388;p87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87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87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87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87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87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4" name="Google Shape;9394;p87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395" name="Google Shape;9395;p87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87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87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8" name="Google Shape;9398;p87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399" name="Google Shape;9399;p87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87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87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87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87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87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87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6" name="Google Shape;9406;p87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407" name="Google Shape;9407;p87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87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87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87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87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87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87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4" name="Google Shape;9414;p87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415" name="Google Shape;9415;p87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87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87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87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87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87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87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2" name="Google Shape;9422;p87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423" name="Google Shape;9423;p87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87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87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87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87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8" name="Google Shape;9428;p87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429" name="Google Shape;9429;p87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87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87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2" name="Google Shape;9432;p87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433" name="Google Shape;9433;p87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87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87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87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87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8" name="Google Shape;9438;p87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439" name="Google Shape;9439;p87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87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87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87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87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87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87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446" name="Google Shape;9446;p87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87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87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87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87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87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87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3" name="Google Shape;9453;p87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9454" name="Google Shape;9454;p87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87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87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87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8" name="Google Shape;9458;p87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9459" name="Google Shape;9459;p87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87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87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87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87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87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87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6" name="Google Shape;9466;p87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9467" name="Google Shape;9467;p87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87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87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87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1" name="Google Shape;9471;p87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2" name="Google Shape;9472;p87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9473" name="Google Shape;9473;p87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87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87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87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7" name="Google Shape;9477;p87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" name="Google Shape;9482;p8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3" name="Google Shape;9483;p88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9484" name="Google Shape;9484;p88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88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88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9487" name="Google Shape;9487;p88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88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88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88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88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2" name="Google Shape;9492;p88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9493" name="Google Shape;9493;p88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88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88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88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88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88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88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88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88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88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88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88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5" name="Google Shape;9505;p88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6" name="Google Shape;9506;p88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9507" name="Google Shape;9507;p88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88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88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0" name="Google Shape;9510;p88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9511" name="Google Shape;9511;p88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88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88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88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88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88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7" name="Google Shape;9517;p88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9518" name="Google Shape;9518;p88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88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88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88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2" name="Google Shape;9522;p88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9523" name="Google Shape;9523;p88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88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88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88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7" name="Google Shape;9527;p88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9528" name="Google Shape;9528;p88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88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0" name="Google Shape;9530;p88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9531" name="Google Shape;9531;p88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88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88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88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5" name="Google Shape;9535;p88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9536" name="Google Shape;9536;p88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88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88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9" name="Google Shape;9539;p88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9540" name="Google Shape;9540;p88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88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88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3" name="Google Shape;9543;p88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9544" name="Google Shape;9544;p88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88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88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88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8" name="Google Shape;9548;p88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9549" name="Google Shape;9549;p88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88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88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2" name="Google Shape;9552;p88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9553" name="Google Shape;9553;p88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88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88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6" name="Google Shape;9556;p88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9557" name="Google Shape;9557;p88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88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9" name="Google Shape;9559;p88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9560" name="Google Shape;9560;p88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88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88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88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88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5" name="Google Shape;9565;p88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9566" name="Google Shape;9566;p88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88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88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9569" name="Google Shape;9569;p88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88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88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88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3" name="Google Shape;9573;p88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9574" name="Google Shape;9574;p88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88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88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88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88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88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88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88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88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3" name="Google Shape;9583;p88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9584" name="Google Shape;9584;p88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88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6" name="Google Shape;9586;p88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9587" name="Google Shape;9587;p88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88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88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0" name="Google Shape;9590;p88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9591" name="Google Shape;9591;p88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88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88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88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5" name="Google Shape;9595;p88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9596" name="Google Shape;9596;p88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88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8" name="Google Shape;9598;p88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9599" name="Google Shape;9599;p88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88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88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2" name="Google Shape;9602;p88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9603" name="Google Shape;9603;p88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88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88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88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7" name="Google Shape;9607;p88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9608" name="Google Shape;9608;p88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88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0" name="Google Shape;9610;p88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9611" name="Google Shape;9611;p88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88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88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88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5" name="Google Shape;9615;p88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9616" name="Google Shape;9616;p88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88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8" name="Google Shape;9618;p88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9619" name="Google Shape;9619;p88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88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88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88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88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88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88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6" name="Google Shape;9626;p88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9627" name="Google Shape;9627;p88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88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88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88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88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2" name="Google Shape;9632;p88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9633" name="Google Shape;9633;p88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88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5" name="Google Shape;9635;p88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9636" name="Google Shape;9636;p88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88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88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88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88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88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88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88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88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88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9646" name="Google Shape;9646;p88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88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88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9" name="Google Shape;9649;p88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9650" name="Google Shape;9650;p88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88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88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3" name="Google Shape;9653;p88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9654" name="Google Shape;9654;p88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88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88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88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88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9" name="Google Shape;9659;p88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9660" name="Google Shape;9660;p88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88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88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3" name="Google Shape;9663;p88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9664" name="Google Shape;9664;p88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88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88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88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8" name="Google Shape;9668;p88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9669" name="Google Shape;9669;p88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88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1" name="Google Shape;9671;p88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9672" name="Google Shape;9672;p88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88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88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88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88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88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88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9" name="Google Shape;9679;p88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9680" name="Google Shape;9680;p88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88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88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3" name="Google Shape;9683;p88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9684" name="Google Shape;9684;p88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88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88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88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88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88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88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1" name="Google Shape;9691;p88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9692" name="Google Shape;9692;p88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88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88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88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88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7" name="Google Shape;9697;p88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9698" name="Google Shape;9698;p88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88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0" name="Google Shape;9700;p88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9701" name="Google Shape;9701;p88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88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3" name="Google Shape;9703;p88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9704" name="Google Shape;9704;p88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88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88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7" name="Google Shape;9707;p88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9708" name="Google Shape;9708;p88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88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88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88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88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3" name="Google Shape;9713;p88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9714" name="Google Shape;9714;p88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88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88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7" name="Google Shape;9717;p88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9718" name="Google Shape;9718;p88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88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88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88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2" name="Google Shape;9722;p88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9723" name="Google Shape;9723;p88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88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88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88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88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88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9" name="Google Shape;9729;p88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9730" name="Google Shape;9730;p88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88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2" name="Google Shape;9732;p88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9733" name="Google Shape;9733;p88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88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88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88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7" name="Google Shape;9737;p88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9738" name="Google Shape;9738;p88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88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88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88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2" name="Google Shape;9742;p88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9743" name="Google Shape;9743;p88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88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88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88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88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88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9749" name="Google Shape;9749;p88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88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88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2" name="Google Shape;9752;p88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9753" name="Google Shape;9753;p88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88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88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9756" name="Google Shape;9756;p88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88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8" name="Google Shape;9758;p88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9759" name="Google Shape;9759;p88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88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88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9762" name="Google Shape;9762;p88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88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4" name="Google Shape;9764;p88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9765" name="Google Shape;9765;p88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88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7" name="Google Shape;9767;p88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9768" name="Google Shape;9768;p8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8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8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8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2" name="Google Shape;9772;p88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9773" name="Google Shape;9773;p8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8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5" name="Google Shape;9775;p88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9776" name="Google Shape;9776;p8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8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8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9" name="Google Shape;9779;p88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0" name="Google Shape;9780;p88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9781" name="Google Shape;9781;p88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88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7" name="Google Shape;9787;p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Non mi </a:t>
            </a:r>
            <a:r>
              <a:rPr lang="en" dirty="0" err="1"/>
              <a:t>tornano</a:t>
            </a:r>
            <a:r>
              <a:rPr lang="en" dirty="0"/>
              <a:t> le </a:t>
            </a:r>
            <a:r>
              <a:rPr lang="en" dirty="0" err="1"/>
              <a:t>percentuali</a:t>
            </a:r>
            <a:r>
              <a:rPr lang="en" dirty="0"/>
              <a:t>. Nel </a:t>
            </a:r>
            <a:r>
              <a:rPr lang="en" dirty="0">
                <a:hlinkClick r:id="rId3"/>
              </a:rPr>
              <a:t>sito</a:t>
            </a:r>
            <a:r>
              <a:rPr lang="en" dirty="0"/>
              <a:t>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parla</a:t>
            </a:r>
            <a:r>
              <a:rPr lang="en" dirty="0"/>
              <a:t> di:</a:t>
            </a:r>
            <a:br>
              <a:rPr lang="en" dirty="0"/>
            </a:br>
            <a:endParaRPr dirty="0"/>
          </a:p>
          <a:p>
            <a:pPr indent="-342900">
              <a:buSzPts val="1800"/>
            </a:pPr>
            <a:r>
              <a:rPr lang="en" dirty="0"/>
              <a:t>32.2%  lost d</a:t>
            </a:r>
            <a:r>
              <a:rPr lang="it-IT" dirty="0" err="1"/>
              <a:t>uring</a:t>
            </a:r>
            <a:r>
              <a:rPr lang="it-IT" dirty="0"/>
              <a:t> Winter 2020-2021</a:t>
            </a:r>
          </a:p>
          <a:p>
            <a:pPr indent="-342900">
              <a:buSzPts val="1800"/>
            </a:pPr>
            <a:r>
              <a:rPr lang="it-IT" dirty="0" err="1"/>
              <a:t>increase</a:t>
            </a:r>
            <a:r>
              <a:rPr lang="it-IT" dirty="0"/>
              <a:t> of 9.6% over the </a:t>
            </a:r>
            <a:r>
              <a:rPr lang="it-IT" dirty="0" err="1"/>
              <a:t>previous</a:t>
            </a:r>
            <a:r>
              <a:rPr lang="it-IT" dirty="0"/>
              <a:t> winter </a:t>
            </a:r>
            <a:r>
              <a:rPr lang="it-IT" dirty="0" err="1"/>
              <a:t>loss</a:t>
            </a:r>
            <a:r>
              <a:rPr lang="it-IT" dirty="0"/>
              <a:t> rate (22.6%), and </a:t>
            </a:r>
            <a:r>
              <a:rPr lang="it-IT" dirty="0" err="1"/>
              <a:t>was</a:t>
            </a:r>
            <a:r>
              <a:rPr lang="it-IT" dirty="0"/>
              <a:t> 3.9 pp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winter </a:t>
            </a:r>
            <a:r>
              <a:rPr lang="it-IT" dirty="0" err="1"/>
              <a:t>loss</a:t>
            </a:r>
            <a:r>
              <a:rPr lang="it-IT" dirty="0"/>
              <a:t> (28.3%) </a:t>
            </a:r>
            <a:r>
              <a:rPr lang="it-IT" dirty="0" err="1"/>
              <a:t>reported</a:t>
            </a:r>
            <a:r>
              <a:rPr lang="it-IT" dirty="0"/>
              <a:t> by </a:t>
            </a:r>
            <a:r>
              <a:rPr lang="it-IT" dirty="0" err="1"/>
              <a:t>beekeepers</a:t>
            </a:r>
            <a:r>
              <a:rPr lang="it-IT" dirty="0"/>
              <a:t> over the </a:t>
            </a:r>
            <a:r>
              <a:rPr lang="it-IT" dirty="0" err="1"/>
              <a:t>previous</a:t>
            </a:r>
            <a:r>
              <a:rPr lang="it-IT" dirty="0"/>
              <a:t> 14 </a:t>
            </a:r>
            <a:r>
              <a:rPr lang="it-IT" dirty="0" err="1"/>
              <a:t>years</a:t>
            </a:r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Non mi </a:t>
            </a:r>
            <a:r>
              <a:rPr lang="en" dirty="0" err="1"/>
              <a:t>tornano</a:t>
            </a:r>
            <a:r>
              <a:rPr lang="en" dirty="0"/>
              <a:t> le </a:t>
            </a:r>
            <a:r>
              <a:rPr lang="en" dirty="0" err="1"/>
              <a:t>percentuali</a:t>
            </a:r>
            <a:r>
              <a:rPr lang="en" dirty="0"/>
              <a:t>. Nel </a:t>
            </a:r>
            <a:r>
              <a:rPr lang="en" dirty="0">
                <a:hlinkClick r:id="rId3"/>
              </a:rPr>
              <a:t>sito</a:t>
            </a:r>
            <a:r>
              <a:rPr lang="en" dirty="0"/>
              <a:t>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parla</a:t>
            </a:r>
            <a:r>
              <a:rPr lang="en" dirty="0"/>
              <a:t> di:</a:t>
            </a:r>
            <a:br>
              <a:rPr lang="en" dirty="0"/>
            </a:br>
            <a:endParaRPr dirty="0"/>
          </a:p>
          <a:p>
            <a:pPr indent="-342900">
              <a:buSzPts val="1800"/>
            </a:pPr>
            <a:r>
              <a:rPr lang="it-IT" dirty="0"/>
              <a:t>31.1% </a:t>
            </a:r>
            <a:r>
              <a:rPr lang="en" dirty="0"/>
              <a:t>lost d</a:t>
            </a:r>
            <a:r>
              <a:rPr lang="it-IT" dirty="0" err="1"/>
              <a:t>uring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2020-2021</a:t>
            </a:r>
          </a:p>
          <a:p>
            <a:pPr indent="-342900">
              <a:buSzPts val="1800"/>
            </a:pP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− 0.9 pp − </a:t>
            </a:r>
            <a:r>
              <a:rPr lang="it-IT" dirty="0" err="1"/>
              <a:t>than</a:t>
            </a:r>
            <a:r>
              <a:rPr lang="it-IT" dirty="0"/>
              <a:t> last </a:t>
            </a:r>
            <a:r>
              <a:rPr lang="it-IT" dirty="0" err="1"/>
              <a:t>year’s</a:t>
            </a:r>
            <a:r>
              <a:rPr lang="it-IT" dirty="0"/>
              <a:t> </a:t>
            </a:r>
            <a:r>
              <a:rPr lang="it-IT" dirty="0" err="1"/>
              <a:t>estimated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loss</a:t>
            </a:r>
            <a:r>
              <a:rPr lang="it-IT" dirty="0"/>
              <a:t> (32.1%),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8.6 pp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by </a:t>
            </a:r>
            <a:r>
              <a:rPr lang="it-IT" dirty="0" err="1"/>
              <a:t>beekeepers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summer</a:t>
            </a:r>
            <a:r>
              <a:rPr lang="it-IT" dirty="0"/>
              <a:t> of 2010 (22.8%),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 err="1"/>
              <a:t>losses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first </a:t>
            </a:r>
            <a:r>
              <a:rPr lang="it-IT" dirty="0" err="1"/>
              <a:t>monitored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41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Lost colonies  </a:t>
            </a:r>
            <a:endParaRPr dirty="0"/>
          </a:p>
        </p:txBody>
      </p:sp>
      <p:pic>
        <p:nvPicPr>
          <p:cNvPr id="1030" name="Picture 6" descr="Plot object">
            <a:extLst>
              <a:ext uri="{FF2B5EF4-FFF2-40B4-BE49-F238E27FC236}">
                <a16:creationId xmlns:a16="http://schemas.microsoft.com/office/drawing/2014/main" id="{6E54DB38-256E-B07A-C769-8E2688CE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50" y="1246395"/>
            <a:ext cx="6109009" cy="35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7019"/>
      </p:ext>
    </p:extLst>
  </p:cSld>
  <p:clrMapOvr>
    <a:masterClrMapping/>
  </p:clrMapOvr>
</p:sld>
</file>

<file path=ppt/theme/theme1.xml><?xml version="1.0" encoding="utf-8"?>
<a:theme xmlns:a="http://schemas.openxmlformats.org/drawingml/2006/main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99E2E6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2429</Words>
  <Application>Microsoft Macintosh PowerPoint</Application>
  <PresentationFormat>Presentazione su schermo (16:9)</PresentationFormat>
  <Paragraphs>340</Paragraphs>
  <Slides>65</Slides>
  <Notes>57</Notes>
  <HiddenSlides>47</HiddenSlides>
  <MMClips>0</MMClips>
  <ScaleCrop>false</ScaleCrop>
  <HeadingPairs>
    <vt:vector size="6" baseType="variant">
      <vt:variant>
        <vt:lpstr>Caratteri utilizzati</vt:lpstr>
      </vt:variant>
      <vt:variant>
        <vt:i4>19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65</vt:i4>
      </vt:variant>
    </vt:vector>
  </HeadingPairs>
  <TitlesOfParts>
    <vt:vector size="86" baseType="lpstr">
      <vt:lpstr>Roboto Medium</vt:lpstr>
      <vt:lpstr>Calibri</vt:lpstr>
      <vt:lpstr>Mali;600</vt:lpstr>
      <vt:lpstr>Chelsea Market</vt:lpstr>
      <vt:lpstr>Paytone One</vt:lpstr>
      <vt:lpstr>Fira Sans Extra Condensed Medium</vt:lpstr>
      <vt:lpstr>Poppins Medium</vt:lpstr>
      <vt:lpstr>Proxima Nova</vt:lpstr>
      <vt:lpstr>Proxima Nova Semibold</vt:lpstr>
      <vt:lpstr>Nunito Light</vt:lpstr>
      <vt:lpstr>Arial</vt:lpstr>
      <vt:lpstr>Roboto</vt:lpstr>
      <vt:lpstr>Raleway SemiBold</vt:lpstr>
      <vt:lpstr>Amatic SC</vt:lpstr>
      <vt:lpstr>Nunito</vt:lpstr>
      <vt:lpstr>Mali</vt:lpstr>
      <vt:lpstr>Roboto Condensed Light</vt:lpstr>
      <vt:lpstr>Mali Medium</vt:lpstr>
      <vt:lpstr>Mali SemiBold</vt:lpstr>
      <vt:lpstr>Spelling Bee by Slidesgo</vt:lpstr>
      <vt:lpstr>Slidesgo Final Pages</vt:lpstr>
      <vt:lpstr>Saving the Bees</vt:lpstr>
      <vt:lpstr>Presentazione standard di PowerPoint</vt:lpstr>
      <vt:lpstr>Table of Contents</vt:lpstr>
      <vt:lpstr>Percentage of lost colonies</vt:lpstr>
      <vt:lpstr>Terms and Definitions</vt:lpstr>
      <vt:lpstr>First Section</vt:lpstr>
      <vt:lpstr>Percentage of lost colonies</vt:lpstr>
      <vt:lpstr>Percentage of lost colonies</vt:lpstr>
      <vt:lpstr>Lost colonies  </vt:lpstr>
      <vt:lpstr>Lost colonies during winter</vt:lpstr>
      <vt:lpstr>Lost colonies during winter</vt:lpstr>
      <vt:lpstr>Second Section</vt:lpstr>
      <vt:lpstr>Varroa mites</vt:lpstr>
      <vt:lpstr>Disesases</vt:lpstr>
      <vt:lpstr>Pesticides</vt:lpstr>
      <vt:lpstr>Other pests</vt:lpstr>
      <vt:lpstr>Other</vt:lpstr>
      <vt:lpstr>Unknown</vt:lpstr>
      <vt:lpstr>Here You Have Two Columns</vt:lpstr>
      <vt:lpstr>What about Four Columns?</vt:lpstr>
      <vt:lpstr>This Is a Table</vt:lpstr>
      <vt:lpstr>Try Using Infographics!</vt:lpstr>
      <vt:lpstr>—Someone Famous</vt:lpstr>
      <vt:lpstr>A Picture Always Reinforces the Concept</vt:lpstr>
      <vt:lpstr>A Picture Is Worth a Thousand Words</vt:lpstr>
      <vt:lpstr>A Timeline Always Works </vt:lpstr>
      <vt:lpstr>A Timeline Always Works</vt:lpstr>
      <vt:lpstr>Second Section</vt:lpstr>
      <vt:lpstr>Try This Exercise!</vt:lpstr>
      <vt:lpstr>Here Are the Answers</vt:lpstr>
      <vt:lpstr>Guess the Words</vt:lpstr>
      <vt:lpstr>Here Are the Answers</vt:lpstr>
      <vt:lpstr>Do You Need Percentages?</vt:lpstr>
      <vt:lpstr>This Is a Map</vt:lpstr>
      <vt:lpstr>You Can Use a Diagram</vt:lpstr>
      <vt:lpstr>Third Section</vt:lpstr>
      <vt:lpstr>Awesome Words</vt:lpstr>
      <vt:lpstr>Do You Need a Checklist?</vt:lpstr>
      <vt:lpstr>Here’s Another Timeline</vt:lpstr>
      <vt:lpstr>You Can Use a Graph</vt:lpstr>
      <vt:lpstr>498,300,000</vt:lpstr>
      <vt:lpstr>24h 307m</vt:lpstr>
      <vt:lpstr>Our Team</vt:lpstr>
      <vt:lpstr>Desktop Software</vt:lpstr>
      <vt:lpstr>Tablet App</vt:lpstr>
      <vt:lpstr>Mobile Web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 the Bees</dc:title>
  <cp:lastModifiedBy>Luca Mainini (Student at CentraleSupelec)</cp:lastModifiedBy>
  <cp:revision>10</cp:revision>
  <dcterms:modified xsi:type="dcterms:W3CDTF">2022-11-05T20:09:17Z</dcterms:modified>
</cp:coreProperties>
</file>